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9" r:id="rId2"/>
    <p:sldId id="261" r:id="rId3"/>
    <p:sldId id="262" r:id="rId4"/>
    <p:sldId id="263" r:id="rId5"/>
    <p:sldId id="264" r:id="rId6"/>
    <p:sldId id="266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92832F5-EA01-48E5-B403-87E193F50680}">
          <p14:sldIdLst>
            <p14:sldId id="259"/>
          </p14:sldIdLst>
        </p14:section>
        <p14:section name="Información general del proyecto" id="{087866C3-7028-482C-8D34-6BF5363FBD75}">
          <p14:sldIdLst>
            <p14:sldId id="261"/>
          </p14:sldIdLst>
        </p14:section>
        <p14:section name="Actualización de estado" id="{521DEF98-8796-4632-831A-16252E9A6054}">
          <p14:sldIdLst>
            <p14:sldId id="262"/>
            <p14:sldId id="263"/>
          </p14:sldIdLst>
        </p14:section>
        <p14:section name="Escala de tiempo" id="{CF24EBA6-C924-424D-AC31-A4B9992A87E0}">
          <p14:sldIdLst>
            <p14:sldId id="264"/>
            <p14:sldId id="266"/>
          </p14:sldIdLst>
        </p14:section>
        <p14:section name="Siguientes pasos y elementos de acción" id="{C24C98EC-938D-4034-8DB8-5E8DBF16E3CB}">
          <p14:sldIdLst/>
        </p14:section>
        <p14:section name="Apéndice" id="{E35CCD6A-2288-476E-BC93-C75323AE1F32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35" autoAdjust="0"/>
    <p:restoredTop sz="88187" autoAdjust="0"/>
  </p:normalViewPr>
  <p:slideViewPr>
    <p:cSldViewPr>
      <p:cViewPr varScale="1">
        <p:scale>
          <a:sx n="92" d="100"/>
          <a:sy n="92" d="100"/>
        </p:scale>
        <p:origin x="-180" y="-102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file:///F:\Algoritmos%20Civil\Articulos.psc" TargetMode="External"/><Relationship Id="rId2" Type="http://schemas.openxmlformats.org/officeDocument/2006/relationships/hyperlink" Target="file:///F:\Algoritmos%20Civil\compra.psc" TargetMode="External"/><Relationship Id="rId1" Type="http://schemas.openxmlformats.org/officeDocument/2006/relationships/hyperlink" Target="file:///F:\Algoritmos%20Civil\invertir.psc" TargetMode="External"/><Relationship Id="rId4" Type="http://schemas.openxmlformats.org/officeDocument/2006/relationships/hyperlink" Target="file:///F:\Algoritmos%20Civil\Sorpresa.ps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5C831A-CCF5-4391-A2BE-9DF065D37587}" type="doc">
      <dgm:prSet loTypeId="urn:microsoft.com/office/officeart/2005/8/layout/arrow2" loCatId="process" qsTypeId="urn:microsoft.com/office/officeart/2005/8/quickstyle/3d5" qsCatId="3D" csTypeId="urn:microsoft.com/office/officeart/2005/8/colors/colorful3" csCatId="colorful" phldr="1"/>
      <dgm:spPr/>
    </dgm:pt>
    <dgm:pt modelId="{1E3A074B-8EC3-4AC7-ADB8-C53A583CA2D1}">
      <dgm:prSet phldrT="[Text]" custT="1"/>
      <dgm:spPr/>
      <dgm:t>
        <a:bodyPr/>
        <a:lstStyle/>
        <a:p>
          <a:r>
            <a:rPr lang="es-ES" sz="2000" dirty="0" smtClean="0"/>
            <a:t>Ejemplo </a:t>
          </a:r>
          <a:r>
            <a:rPr lang="es-ES" sz="2000" dirty="0"/>
            <a:t>1</a:t>
          </a:r>
        </a:p>
      </dgm:t>
    </dgm:pt>
    <dgm:pt modelId="{C3E70DF8-D297-401F-A070-1295F4388B0B}" type="parTrans" cxnId="{8C1AFE23-B091-4CE6-8284-0511812F213B}">
      <dgm:prSet/>
      <dgm:spPr/>
      <dgm:t>
        <a:bodyPr/>
        <a:lstStyle/>
        <a:p>
          <a:endParaRPr lang="es-ES" sz="2400"/>
        </a:p>
      </dgm:t>
    </dgm:pt>
    <dgm:pt modelId="{13D421C7-F834-4141-85ED-0207D610A128}" type="sibTrans" cxnId="{8C1AFE23-B091-4CE6-8284-0511812F213B}">
      <dgm:prSet/>
      <dgm:spPr/>
      <dgm:t>
        <a:bodyPr/>
        <a:lstStyle/>
        <a:p>
          <a:endParaRPr lang="es-ES" sz="2400"/>
        </a:p>
      </dgm:t>
    </dgm:pt>
    <dgm:pt modelId="{C7CCB8C4-BA8F-435B-96D2-651E5BBEE204}">
      <dgm:prSet phldrT="[Text]" custT="1"/>
      <dgm:spPr/>
      <dgm:t>
        <a:bodyPr/>
        <a:lstStyle/>
        <a:p>
          <a:r>
            <a:rPr lang="es-ES" sz="2000" dirty="0" smtClean="0"/>
            <a:t>Ejemplo 2</a:t>
          </a:r>
          <a:endParaRPr lang="es-ES" sz="2000" dirty="0"/>
        </a:p>
      </dgm:t>
    </dgm:pt>
    <dgm:pt modelId="{AD18367E-C5DB-45A4-A27B-B15954C86D0F}" type="parTrans" cxnId="{679C1D1A-14EB-43D6-A6EB-15DB434BD9E3}">
      <dgm:prSet/>
      <dgm:spPr/>
      <dgm:t>
        <a:bodyPr/>
        <a:lstStyle/>
        <a:p>
          <a:endParaRPr lang="es-ES" sz="2400"/>
        </a:p>
      </dgm:t>
    </dgm:pt>
    <dgm:pt modelId="{7D6A4EA2-7BAB-433A-B969-4D95C96F0274}" type="sibTrans" cxnId="{679C1D1A-14EB-43D6-A6EB-15DB434BD9E3}">
      <dgm:prSet/>
      <dgm:spPr/>
      <dgm:t>
        <a:bodyPr/>
        <a:lstStyle/>
        <a:p>
          <a:endParaRPr lang="es-ES" sz="2400"/>
        </a:p>
      </dgm:t>
    </dgm:pt>
    <dgm:pt modelId="{A75DE5EA-0E88-4A1C-B1EA-B4EE477D7AA1}">
      <dgm:prSet phldrT="[Text]" custT="1"/>
      <dgm:spPr/>
      <dgm:t>
        <a:bodyPr/>
        <a:lstStyle/>
        <a:p>
          <a:r>
            <a:rPr lang="es-ES" sz="2000" dirty="0" smtClean="0"/>
            <a:t>Ejemplo </a:t>
          </a:r>
          <a:r>
            <a:rPr lang="es-ES" sz="2000" dirty="0"/>
            <a:t>3</a:t>
          </a:r>
        </a:p>
      </dgm:t>
    </dgm:pt>
    <dgm:pt modelId="{48157EE2-9BD9-48FE-A422-276C84F2470D}" type="parTrans" cxnId="{D09152C8-0058-4F02-AE9F-59A443534AE8}">
      <dgm:prSet/>
      <dgm:spPr/>
      <dgm:t>
        <a:bodyPr/>
        <a:lstStyle/>
        <a:p>
          <a:endParaRPr lang="es-ES" sz="2400"/>
        </a:p>
      </dgm:t>
    </dgm:pt>
    <dgm:pt modelId="{03226FF3-250B-4000-A0B5-00FF0F1D75A5}" type="sibTrans" cxnId="{D09152C8-0058-4F02-AE9F-59A443534AE8}">
      <dgm:prSet/>
      <dgm:spPr/>
      <dgm:t>
        <a:bodyPr/>
        <a:lstStyle/>
        <a:p>
          <a:endParaRPr lang="es-ES" sz="2400"/>
        </a:p>
      </dgm:t>
    </dgm:pt>
    <dgm:pt modelId="{A39C9339-F7BC-4A9F-AF8A-3B9741B27413}">
      <dgm:prSet phldrT="[Text]" custT="1"/>
      <dgm:spPr/>
      <dgm:t>
        <a:bodyPr/>
        <a:lstStyle/>
        <a:p>
          <a:r>
            <a:rPr lang="es-ES" sz="2000" dirty="0" smtClean="0"/>
            <a:t>Inversión</a:t>
          </a:r>
          <a:endParaRPr lang="es-ES" sz="2000" dirty="0"/>
        </a:p>
      </dgm:t>
    </dgm:pt>
    <dgm:pt modelId="{26699644-3B9B-4794-926C-D854282146D8}" type="parTrans" cxnId="{BF777ED0-A485-405A-BFCD-E378EF965464}">
      <dgm:prSet/>
      <dgm:spPr/>
      <dgm:t>
        <a:bodyPr/>
        <a:lstStyle/>
        <a:p>
          <a:endParaRPr lang="es-ES" sz="2400"/>
        </a:p>
      </dgm:t>
    </dgm:pt>
    <dgm:pt modelId="{3E2FBE5E-2D29-4C39-97D1-424264F1308F}" type="sibTrans" cxnId="{BF777ED0-A485-405A-BFCD-E378EF965464}">
      <dgm:prSet/>
      <dgm:spPr/>
      <dgm:t>
        <a:bodyPr/>
        <a:lstStyle/>
        <a:p>
          <a:endParaRPr lang="es-ES" sz="2400"/>
        </a:p>
      </dgm:t>
    </dgm:pt>
    <dgm:pt modelId="{5175B6B0-3CA6-4535-A09B-108E0999A356}">
      <dgm:prSet phldrT="[Text]" custT="1"/>
      <dgm:spPr/>
      <dgm:t>
        <a:bodyPr/>
        <a:lstStyle/>
        <a:p>
          <a:r>
            <a:rPr lang="es-ES" sz="2000" dirty="0" smtClean="0"/>
            <a:t>Compra</a:t>
          </a:r>
          <a:endParaRPr lang="es-ES" sz="2000" dirty="0"/>
        </a:p>
      </dgm:t>
    </dgm:pt>
    <dgm:pt modelId="{ECD96492-1092-4631-A208-D9A5DA08372E}" type="parTrans" cxnId="{345AD6EC-90F1-4BA3-A053-C21366541189}">
      <dgm:prSet/>
      <dgm:spPr/>
      <dgm:t>
        <a:bodyPr/>
        <a:lstStyle/>
        <a:p>
          <a:endParaRPr lang="es-ES" sz="2400"/>
        </a:p>
      </dgm:t>
    </dgm:pt>
    <dgm:pt modelId="{F900535F-E882-46D4-B632-4B8ACBE851E4}" type="sibTrans" cxnId="{345AD6EC-90F1-4BA3-A053-C21366541189}">
      <dgm:prSet/>
      <dgm:spPr/>
      <dgm:t>
        <a:bodyPr/>
        <a:lstStyle/>
        <a:p>
          <a:endParaRPr lang="es-ES" sz="2400"/>
        </a:p>
      </dgm:t>
    </dgm:pt>
    <dgm:pt modelId="{1982B446-3706-4711-A6F1-3DC4DFE59A3A}">
      <dgm:prSet phldrT="[Text]" custT="1"/>
      <dgm:spPr/>
      <dgm:t>
        <a:bodyPr/>
        <a:lstStyle/>
        <a:p>
          <a:r>
            <a:rPr lang="es-ES" sz="2000" dirty="0" smtClean="0"/>
            <a:t>Ejemplo </a:t>
          </a:r>
          <a:r>
            <a:rPr lang="es-ES" sz="2000" dirty="0"/>
            <a:t>4</a:t>
          </a:r>
        </a:p>
      </dgm:t>
    </dgm:pt>
    <dgm:pt modelId="{33D0F32B-ABD3-423A-818A-28D89377B172}" type="parTrans" cxnId="{7DD07C3D-EA79-49EE-93EE-865A49AB8425}">
      <dgm:prSet/>
      <dgm:spPr/>
      <dgm:t>
        <a:bodyPr/>
        <a:lstStyle/>
        <a:p>
          <a:endParaRPr lang="es-ES"/>
        </a:p>
      </dgm:t>
    </dgm:pt>
    <dgm:pt modelId="{6C0374E5-7FC4-4DEF-BC17-94C58A35DE3F}" type="sibTrans" cxnId="{7DD07C3D-EA79-49EE-93EE-865A49AB8425}">
      <dgm:prSet/>
      <dgm:spPr/>
      <dgm:t>
        <a:bodyPr/>
        <a:lstStyle/>
        <a:p>
          <a:endParaRPr lang="es-ES"/>
        </a:p>
      </dgm:t>
    </dgm:pt>
    <dgm:pt modelId="{BAD6DE81-DE4F-40EF-8526-A8F127A4BE33}">
      <dgm:prSet phldrT="[Text]" custT="1"/>
      <dgm:spPr/>
      <dgm:t>
        <a:bodyPr/>
        <a:lstStyle/>
        <a:p>
          <a:r>
            <a:rPr lang="es-ES" sz="2000" dirty="0" smtClean="0"/>
            <a:t>Sorpresa</a:t>
          </a:r>
          <a:endParaRPr lang="es-ES" sz="2000" dirty="0"/>
        </a:p>
      </dgm:t>
    </dgm:pt>
    <dgm:pt modelId="{3224C504-155F-4C9F-93C7-83D8D4CEC1B4}" type="parTrans" cxnId="{293E3154-15DE-4C13-93DE-664CEAB9F0AF}">
      <dgm:prSet/>
      <dgm:spPr/>
      <dgm:t>
        <a:bodyPr/>
        <a:lstStyle/>
        <a:p>
          <a:endParaRPr lang="es-ES"/>
        </a:p>
      </dgm:t>
    </dgm:pt>
    <dgm:pt modelId="{6252B9CC-7427-40BA-B706-E629F53D4B22}" type="sibTrans" cxnId="{293E3154-15DE-4C13-93DE-664CEAB9F0AF}">
      <dgm:prSet/>
      <dgm:spPr/>
      <dgm:t>
        <a:bodyPr/>
        <a:lstStyle/>
        <a:p>
          <a:endParaRPr lang="es-ES"/>
        </a:p>
      </dgm:t>
    </dgm:pt>
    <dgm:pt modelId="{9898FE38-DE6C-46BA-8D32-D767674AD978}">
      <dgm:prSet phldrT="[Text]" custT="1"/>
      <dgm:spPr/>
      <dgm:t>
        <a:bodyPr/>
        <a:lstStyle/>
        <a:p>
          <a:r>
            <a:rPr lang="es-ES" sz="2000" dirty="0" smtClean="0"/>
            <a:t>Artículos</a:t>
          </a:r>
          <a:endParaRPr lang="es-ES" sz="2000" dirty="0"/>
        </a:p>
      </dgm:t>
    </dgm:pt>
    <dgm:pt modelId="{6500A968-9A0E-4ACA-91E4-A3C5FA03BCC8}" type="parTrans" cxnId="{277398F3-A9DD-4822-A4A0-9408AA94EB41}">
      <dgm:prSet/>
      <dgm:spPr/>
      <dgm:t>
        <a:bodyPr/>
        <a:lstStyle/>
        <a:p>
          <a:endParaRPr lang="es-ES"/>
        </a:p>
      </dgm:t>
    </dgm:pt>
    <dgm:pt modelId="{15E99FBC-5B51-4114-8E0B-C26E50C78603}" type="sibTrans" cxnId="{277398F3-A9DD-4822-A4A0-9408AA94EB41}">
      <dgm:prSet/>
      <dgm:spPr/>
      <dgm:t>
        <a:bodyPr/>
        <a:lstStyle/>
        <a:p>
          <a:endParaRPr lang="es-ES"/>
        </a:p>
      </dgm:t>
    </dgm:pt>
    <dgm:pt modelId="{E220828C-C958-4FCF-B52F-02D7F5D17607}" type="pres">
      <dgm:prSet presAssocID="{455C831A-CCF5-4391-A2BE-9DF065D37587}" presName="arrowDiagram" presStyleCnt="0">
        <dgm:presLayoutVars>
          <dgm:chMax val="5"/>
          <dgm:dir/>
          <dgm:resizeHandles val="exact"/>
        </dgm:presLayoutVars>
      </dgm:prSet>
      <dgm:spPr/>
    </dgm:pt>
    <dgm:pt modelId="{82ED47FD-CD8E-4EC8-A7E3-BF3AC4BC5C1A}" type="pres">
      <dgm:prSet presAssocID="{455C831A-CCF5-4391-A2BE-9DF065D37587}" presName="arrow" presStyleLbl="bgShp" presStyleIdx="0" presStyleCnt="1" custScaleX="86792" custScaleY="86038"/>
      <dgm:spPr/>
    </dgm:pt>
    <dgm:pt modelId="{4566E19C-2577-409E-A34A-BB8B091D39D1}" type="pres">
      <dgm:prSet presAssocID="{455C831A-CCF5-4391-A2BE-9DF065D37587}" presName="arrowDiagram4" presStyleCnt="0"/>
      <dgm:spPr/>
    </dgm:pt>
    <dgm:pt modelId="{A94E7C76-C16F-47F1-B4F1-C2CF2270A7E9}" type="pres">
      <dgm:prSet presAssocID="{1E3A074B-8EC3-4AC7-ADB8-C53A583CA2D1}" presName="bullet4a" presStyleLbl="node1" presStyleIdx="0" presStyleCnt="4" custLinFactX="129" custLinFactNeighborX="100000" custLinFactNeighborY="9679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file"/>
          </dgm14:cNvPr>
        </a:ext>
      </dgm:extLst>
    </dgm:pt>
    <dgm:pt modelId="{48F9B62B-8095-40B1-882D-7B164B0C8B69}" type="pres">
      <dgm:prSet presAssocID="{1E3A074B-8EC3-4AC7-ADB8-C53A583CA2D1}" presName="textBox4a" presStyleLbl="revTx" presStyleIdx="0" presStyleCnt="4" custScaleX="120677" custLinFactNeighborX="14676" custLinFactNeighborY="297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FC4447-43F4-414D-A014-8F5BDE3BC5FF}" type="pres">
      <dgm:prSet presAssocID="{C7CCB8C4-BA8F-435B-96D2-651E5BBEE204}" presName="bullet4b" presStyleLbl="node1" presStyleIdx="1" presStyleCnt="4" custLinFactNeighborX="-8158" custLinFactNeighborY="50683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file"/>
          </dgm14:cNvPr>
        </a:ext>
      </dgm:extLst>
    </dgm:pt>
    <dgm:pt modelId="{389CF004-91C6-4868-93F7-537D5C97980B}" type="pres">
      <dgm:prSet presAssocID="{C7CCB8C4-BA8F-435B-96D2-651E5BBEE204}" presName="textBox4b" presStyleLbl="revTx" presStyleIdx="1" presStyleCnt="4" custScaleY="81565" custLinFactNeighborX="-9999" custLinFactNeighborY="180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49C94D-D2A4-4464-8383-D3C12F8B2538}" type="pres">
      <dgm:prSet presAssocID="{A75DE5EA-0E88-4A1C-B1EA-B4EE477D7AA1}" presName="bullet4c" presStyleLbl="node1" presStyleIdx="2" presStyleCnt="4" custLinFactNeighborX="-59466" custLinFactNeighborY="50213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file"/>
          </dgm14:cNvPr>
        </a:ext>
      </dgm:extLst>
    </dgm:pt>
    <dgm:pt modelId="{5E71A06C-9747-4CAE-BA21-E9C2A4D6678D}" type="pres">
      <dgm:prSet presAssocID="{A75DE5EA-0E88-4A1C-B1EA-B4EE477D7AA1}" presName="textBox4c" presStyleLbl="revTx" presStyleIdx="2" presStyleCnt="4" custScaleY="60921" custLinFactNeighborX="-27627" custLinFactNeighborY="412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227355-A6E4-4C01-AB6A-08B68C0ABB91}" type="pres">
      <dgm:prSet presAssocID="{1982B446-3706-4711-A6F1-3DC4DFE59A3A}" presName="bullet4d" presStyleLbl="node1" presStyleIdx="3" presStyleCnt="4" custLinFactNeighborX="-57095" custLinFactNeighborY="36725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file"/>
          </dgm14:cNvPr>
        </a:ext>
      </dgm:extLst>
    </dgm:pt>
    <dgm:pt modelId="{DB2CD8C7-A5B3-49A1-81CC-0EEDDDF3DB4E}" type="pres">
      <dgm:prSet presAssocID="{1982B446-3706-4711-A6F1-3DC4DFE59A3A}" presName="textBox4d" presStyleLbl="revTx" presStyleIdx="3" presStyleCnt="4" custScaleY="64549" custLinFactNeighborX="-31716" custLinFactNeighborY="37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77398F3-A9DD-4822-A4A0-9408AA94EB41}" srcId="{A75DE5EA-0E88-4A1C-B1EA-B4EE477D7AA1}" destId="{9898FE38-DE6C-46BA-8D32-D767674AD978}" srcOrd="0" destOrd="0" parTransId="{6500A968-9A0E-4ACA-91E4-A3C5FA03BCC8}" sibTransId="{15E99FBC-5B51-4114-8E0B-C26E50C78603}"/>
    <dgm:cxn modelId="{2583541F-F162-483D-B9B2-385C14B7D6E2}" type="presOf" srcId="{9898FE38-DE6C-46BA-8D32-D767674AD978}" destId="{5E71A06C-9747-4CAE-BA21-E9C2A4D6678D}" srcOrd="0" destOrd="1" presId="urn:microsoft.com/office/officeart/2005/8/layout/arrow2"/>
    <dgm:cxn modelId="{39ECB7E7-30E3-4A3C-AAF0-553A3160CF23}" type="presOf" srcId="{455C831A-CCF5-4391-A2BE-9DF065D37587}" destId="{E220828C-C958-4FCF-B52F-02D7F5D17607}" srcOrd="0" destOrd="0" presId="urn:microsoft.com/office/officeart/2005/8/layout/arrow2"/>
    <dgm:cxn modelId="{345AD6EC-90F1-4BA3-A053-C21366541189}" srcId="{C7CCB8C4-BA8F-435B-96D2-651E5BBEE204}" destId="{5175B6B0-3CA6-4535-A09B-108E0999A356}" srcOrd="0" destOrd="0" parTransId="{ECD96492-1092-4631-A208-D9A5DA08372E}" sibTransId="{F900535F-E882-46D4-B632-4B8ACBE851E4}"/>
    <dgm:cxn modelId="{8C1AFE23-B091-4CE6-8284-0511812F213B}" srcId="{455C831A-CCF5-4391-A2BE-9DF065D37587}" destId="{1E3A074B-8EC3-4AC7-ADB8-C53A583CA2D1}" srcOrd="0" destOrd="0" parTransId="{C3E70DF8-D297-401F-A070-1295F4388B0B}" sibTransId="{13D421C7-F834-4141-85ED-0207D610A128}"/>
    <dgm:cxn modelId="{FC06516A-52A5-4D36-B302-CBA7ED53FA18}" type="presOf" srcId="{C7CCB8C4-BA8F-435B-96D2-651E5BBEE204}" destId="{389CF004-91C6-4868-93F7-537D5C97980B}" srcOrd="0" destOrd="0" presId="urn:microsoft.com/office/officeart/2005/8/layout/arrow2"/>
    <dgm:cxn modelId="{6686FD9E-DB1E-41A9-BB5F-188F3F8748F3}" type="presOf" srcId="{A39C9339-F7BC-4A9F-AF8A-3B9741B27413}" destId="{48F9B62B-8095-40B1-882D-7B164B0C8B69}" srcOrd="0" destOrd="1" presId="urn:microsoft.com/office/officeart/2005/8/layout/arrow2"/>
    <dgm:cxn modelId="{FF43409D-6490-4DAC-9843-57BD11235D92}" type="presOf" srcId="{1E3A074B-8EC3-4AC7-ADB8-C53A583CA2D1}" destId="{48F9B62B-8095-40B1-882D-7B164B0C8B69}" srcOrd="0" destOrd="0" presId="urn:microsoft.com/office/officeart/2005/8/layout/arrow2"/>
    <dgm:cxn modelId="{3C905DEF-E67D-4C40-B05D-4060669E3B98}" type="presOf" srcId="{A75DE5EA-0E88-4A1C-B1EA-B4EE477D7AA1}" destId="{5E71A06C-9747-4CAE-BA21-E9C2A4D6678D}" srcOrd="0" destOrd="0" presId="urn:microsoft.com/office/officeart/2005/8/layout/arrow2"/>
    <dgm:cxn modelId="{BF777ED0-A485-405A-BFCD-E378EF965464}" srcId="{1E3A074B-8EC3-4AC7-ADB8-C53A583CA2D1}" destId="{A39C9339-F7BC-4A9F-AF8A-3B9741B27413}" srcOrd="0" destOrd="0" parTransId="{26699644-3B9B-4794-926C-D854282146D8}" sibTransId="{3E2FBE5E-2D29-4C39-97D1-424264F1308F}"/>
    <dgm:cxn modelId="{679C1D1A-14EB-43D6-A6EB-15DB434BD9E3}" srcId="{455C831A-CCF5-4391-A2BE-9DF065D37587}" destId="{C7CCB8C4-BA8F-435B-96D2-651E5BBEE204}" srcOrd="1" destOrd="0" parTransId="{AD18367E-C5DB-45A4-A27B-B15954C86D0F}" sibTransId="{7D6A4EA2-7BAB-433A-B969-4D95C96F0274}"/>
    <dgm:cxn modelId="{D09152C8-0058-4F02-AE9F-59A443534AE8}" srcId="{455C831A-CCF5-4391-A2BE-9DF065D37587}" destId="{A75DE5EA-0E88-4A1C-B1EA-B4EE477D7AA1}" srcOrd="2" destOrd="0" parTransId="{48157EE2-9BD9-48FE-A422-276C84F2470D}" sibTransId="{03226FF3-250B-4000-A0B5-00FF0F1D75A5}"/>
    <dgm:cxn modelId="{FE1744AC-C004-4578-94B6-93CA8D33C9E8}" type="presOf" srcId="{1982B446-3706-4711-A6F1-3DC4DFE59A3A}" destId="{DB2CD8C7-A5B3-49A1-81CC-0EEDDDF3DB4E}" srcOrd="0" destOrd="0" presId="urn:microsoft.com/office/officeart/2005/8/layout/arrow2"/>
    <dgm:cxn modelId="{7DD07C3D-EA79-49EE-93EE-865A49AB8425}" srcId="{455C831A-CCF5-4391-A2BE-9DF065D37587}" destId="{1982B446-3706-4711-A6F1-3DC4DFE59A3A}" srcOrd="3" destOrd="0" parTransId="{33D0F32B-ABD3-423A-818A-28D89377B172}" sibTransId="{6C0374E5-7FC4-4DEF-BC17-94C58A35DE3F}"/>
    <dgm:cxn modelId="{FDF899A6-3BC3-4400-9E4F-5AFB1A844A3B}" type="presOf" srcId="{BAD6DE81-DE4F-40EF-8526-A8F127A4BE33}" destId="{DB2CD8C7-A5B3-49A1-81CC-0EEDDDF3DB4E}" srcOrd="0" destOrd="1" presId="urn:microsoft.com/office/officeart/2005/8/layout/arrow2"/>
    <dgm:cxn modelId="{293E3154-15DE-4C13-93DE-664CEAB9F0AF}" srcId="{1982B446-3706-4711-A6F1-3DC4DFE59A3A}" destId="{BAD6DE81-DE4F-40EF-8526-A8F127A4BE33}" srcOrd="0" destOrd="0" parTransId="{3224C504-155F-4C9F-93C7-83D8D4CEC1B4}" sibTransId="{6252B9CC-7427-40BA-B706-E629F53D4B22}"/>
    <dgm:cxn modelId="{F0DD8F9B-E674-4A01-8891-20D1632F36B0}" type="presOf" srcId="{5175B6B0-3CA6-4535-A09B-108E0999A356}" destId="{389CF004-91C6-4868-93F7-537D5C97980B}" srcOrd="0" destOrd="1" presId="urn:microsoft.com/office/officeart/2005/8/layout/arrow2"/>
    <dgm:cxn modelId="{CDB3CFA4-6064-4BD5-9F4C-2C85AFCC5E37}" type="presParOf" srcId="{E220828C-C958-4FCF-B52F-02D7F5D17607}" destId="{82ED47FD-CD8E-4EC8-A7E3-BF3AC4BC5C1A}" srcOrd="0" destOrd="0" presId="urn:microsoft.com/office/officeart/2005/8/layout/arrow2"/>
    <dgm:cxn modelId="{019C372E-51B0-4A64-8D12-B92827204091}" type="presParOf" srcId="{E220828C-C958-4FCF-B52F-02D7F5D17607}" destId="{4566E19C-2577-409E-A34A-BB8B091D39D1}" srcOrd="1" destOrd="0" presId="urn:microsoft.com/office/officeart/2005/8/layout/arrow2"/>
    <dgm:cxn modelId="{F63AFE94-9D44-4F29-B597-D95FB9299962}" type="presParOf" srcId="{4566E19C-2577-409E-A34A-BB8B091D39D1}" destId="{A94E7C76-C16F-47F1-B4F1-C2CF2270A7E9}" srcOrd="0" destOrd="0" presId="urn:microsoft.com/office/officeart/2005/8/layout/arrow2"/>
    <dgm:cxn modelId="{BA13245D-CFE8-45D3-9491-2DAB17EF0D6E}" type="presParOf" srcId="{4566E19C-2577-409E-A34A-BB8B091D39D1}" destId="{48F9B62B-8095-40B1-882D-7B164B0C8B69}" srcOrd="1" destOrd="0" presId="urn:microsoft.com/office/officeart/2005/8/layout/arrow2"/>
    <dgm:cxn modelId="{DB1146F8-D39D-414A-9CF9-6A190489E3D5}" type="presParOf" srcId="{4566E19C-2577-409E-A34A-BB8B091D39D1}" destId="{0CFC4447-43F4-414D-A014-8F5BDE3BC5FF}" srcOrd="2" destOrd="0" presId="urn:microsoft.com/office/officeart/2005/8/layout/arrow2"/>
    <dgm:cxn modelId="{4EAE93DF-D1D8-439F-A7A4-04F4ADC77F35}" type="presParOf" srcId="{4566E19C-2577-409E-A34A-BB8B091D39D1}" destId="{389CF004-91C6-4868-93F7-537D5C97980B}" srcOrd="3" destOrd="0" presId="urn:microsoft.com/office/officeart/2005/8/layout/arrow2"/>
    <dgm:cxn modelId="{DF36619F-1E30-48CA-99BE-7AE13179E737}" type="presParOf" srcId="{4566E19C-2577-409E-A34A-BB8B091D39D1}" destId="{8D49C94D-D2A4-4464-8383-D3C12F8B2538}" srcOrd="4" destOrd="0" presId="urn:microsoft.com/office/officeart/2005/8/layout/arrow2"/>
    <dgm:cxn modelId="{2273E46E-B1C6-4185-AEA7-543C97CE2939}" type="presParOf" srcId="{4566E19C-2577-409E-A34A-BB8B091D39D1}" destId="{5E71A06C-9747-4CAE-BA21-E9C2A4D6678D}" srcOrd="5" destOrd="0" presId="urn:microsoft.com/office/officeart/2005/8/layout/arrow2"/>
    <dgm:cxn modelId="{D524FB1C-816C-4B96-A0A1-480BF199AA9B}" type="presParOf" srcId="{4566E19C-2577-409E-A34A-BB8B091D39D1}" destId="{A9227355-A6E4-4C01-AB6A-08B68C0ABB91}" srcOrd="6" destOrd="0" presId="urn:microsoft.com/office/officeart/2005/8/layout/arrow2"/>
    <dgm:cxn modelId="{FD2DA74F-B5FE-44FB-8CF1-2D7D93C839E9}" type="presParOf" srcId="{4566E19C-2577-409E-A34A-BB8B091D39D1}" destId="{DB2CD8C7-A5B3-49A1-81CC-0EEDDDF3DB4E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BD982B-F274-4BA3-8F19-028AA15117A4}" type="doc">
      <dgm:prSet loTypeId="urn:microsoft.com/office/officeart/2005/8/layout/chevron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7BF07599-40A3-43F8-B74C-B9C9D197B9C8}">
      <dgm:prSet phldrT="[Text]" custT="1"/>
      <dgm:spPr/>
      <dgm:t>
        <a:bodyPr/>
        <a:lstStyle/>
        <a:p>
          <a:r>
            <a:rPr lang="es-ES" sz="2000" b="1" dirty="0" smtClean="0">
              <a:latin typeface="Times New Roman" pitchFamily="18" charset="0"/>
              <a:cs typeface="Times New Roman" pitchFamily="18" charset="0"/>
            </a:rPr>
            <a:t>Dudas</a:t>
          </a:r>
          <a:endParaRPr lang="es-ES" sz="2400" b="1" dirty="0">
            <a:latin typeface="Times New Roman" pitchFamily="18" charset="0"/>
            <a:cs typeface="Times New Roman" pitchFamily="18" charset="0"/>
          </a:endParaRPr>
        </a:p>
      </dgm:t>
    </dgm:pt>
    <dgm:pt modelId="{05A33227-C3A2-40A7-900E-1D070E545DAC}" type="parTrans" cxnId="{B0DAC2FD-EDA1-441B-A845-0C1964D6B924}">
      <dgm:prSet/>
      <dgm:spPr/>
      <dgm:t>
        <a:bodyPr/>
        <a:lstStyle/>
        <a:p>
          <a:endParaRPr lang="es-ES" sz="2800"/>
        </a:p>
      </dgm:t>
    </dgm:pt>
    <dgm:pt modelId="{347A4B58-92E3-49B2-BBF5-15BF5A0F478B}" type="sibTrans" cxnId="{B0DAC2FD-EDA1-441B-A845-0C1964D6B924}">
      <dgm:prSet/>
      <dgm:spPr/>
      <dgm:t>
        <a:bodyPr/>
        <a:lstStyle/>
        <a:p>
          <a:endParaRPr lang="es-ES" sz="2800"/>
        </a:p>
      </dgm:t>
    </dgm:pt>
    <dgm:pt modelId="{964A18CD-1B5D-4A7E-B182-2927E17348E0}">
      <dgm:prSet phldrT="[Text]" custT="1"/>
      <dgm:spPr/>
      <dgm:t>
        <a:bodyPr/>
        <a:lstStyle/>
        <a:p>
          <a:r>
            <a:rPr lang="es-ES" sz="2000" b="1" dirty="0" smtClean="0">
              <a:latin typeface="Times New Roman" pitchFamily="18" charset="0"/>
              <a:cs typeface="Times New Roman" pitchFamily="18" charset="0"/>
            </a:rPr>
            <a:t>Comentarios</a:t>
          </a:r>
          <a:endParaRPr lang="es-ES" sz="2000" b="1" dirty="0">
            <a:latin typeface="Times New Roman" pitchFamily="18" charset="0"/>
            <a:cs typeface="Times New Roman" pitchFamily="18" charset="0"/>
          </a:endParaRPr>
        </a:p>
      </dgm:t>
    </dgm:pt>
    <dgm:pt modelId="{90C13AAE-4246-46D9-9B6E-D27D7FCA92D1}" type="parTrans" cxnId="{57D1E1FE-AB13-4507-B39B-15BDE576AB21}">
      <dgm:prSet/>
      <dgm:spPr/>
      <dgm:t>
        <a:bodyPr/>
        <a:lstStyle/>
        <a:p>
          <a:endParaRPr lang="es-ES" sz="2800"/>
        </a:p>
      </dgm:t>
    </dgm:pt>
    <dgm:pt modelId="{63F601AF-EA35-4E0A-A9D9-C60ACFB6BC55}" type="sibTrans" cxnId="{57D1E1FE-AB13-4507-B39B-15BDE576AB21}">
      <dgm:prSet/>
      <dgm:spPr/>
      <dgm:t>
        <a:bodyPr/>
        <a:lstStyle/>
        <a:p>
          <a:endParaRPr lang="es-ES" sz="2800"/>
        </a:p>
      </dgm:t>
    </dgm:pt>
    <dgm:pt modelId="{25761703-EE26-4CA8-B049-3F157889CE06}">
      <dgm:prSet phldrT="[Text]" custT="1"/>
      <dgm:spPr/>
      <dgm:t>
        <a:bodyPr/>
        <a:lstStyle/>
        <a:p>
          <a:r>
            <a:rPr lang="es-ES" sz="2000" b="1" dirty="0" smtClean="0">
              <a:latin typeface="Times New Roman" pitchFamily="18" charset="0"/>
              <a:cs typeface="Times New Roman" pitchFamily="18" charset="0"/>
            </a:rPr>
            <a:t>Deducciones</a:t>
          </a:r>
          <a:endParaRPr lang="es-ES" sz="2000" b="1" dirty="0">
            <a:latin typeface="Times New Roman" pitchFamily="18" charset="0"/>
            <a:cs typeface="Times New Roman" pitchFamily="18" charset="0"/>
          </a:endParaRPr>
        </a:p>
      </dgm:t>
    </dgm:pt>
    <dgm:pt modelId="{5EE1D751-E7E3-4E30-AC49-4C8227478F52}" type="parTrans" cxnId="{B4023F34-1758-4145-893F-044E6D16D52E}">
      <dgm:prSet/>
      <dgm:spPr/>
      <dgm:t>
        <a:bodyPr/>
        <a:lstStyle/>
        <a:p>
          <a:endParaRPr lang="es-ES" sz="2800"/>
        </a:p>
      </dgm:t>
    </dgm:pt>
    <dgm:pt modelId="{B74F6A51-714F-4AA7-B42B-E7F20847B954}" type="sibTrans" cxnId="{B4023F34-1758-4145-893F-044E6D16D52E}">
      <dgm:prSet/>
      <dgm:spPr/>
      <dgm:t>
        <a:bodyPr/>
        <a:lstStyle/>
        <a:p>
          <a:endParaRPr lang="es-ES" sz="2800"/>
        </a:p>
      </dgm:t>
    </dgm:pt>
    <dgm:pt modelId="{E731978B-F94B-47D7-AFDE-5668EE8523C9}">
      <dgm:prSet custT="1"/>
      <dgm:spPr/>
      <dgm:t>
        <a:bodyPr/>
        <a:lstStyle/>
        <a:p>
          <a:r>
            <a:rPr lang="es-ES" sz="2000" b="1" dirty="0" smtClean="0">
              <a:latin typeface="Times New Roman" pitchFamily="18" charset="0"/>
              <a:cs typeface="Times New Roman" pitchFamily="18" charset="0"/>
            </a:rPr>
            <a:t>Aclaraciones</a:t>
          </a:r>
          <a:endParaRPr lang="es-ES" sz="2000" b="1" dirty="0">
            <a:latin typeface="Times New Roman" pitchFamily="18" charset="0"/>
            <a:cs typeface="Times New Roman" pitchFamily="18" charset="0"/>
          </a:endParaRPr>
        </a:p>
      </dgm:t>
    </dgm:pt>
    <dgm:pt modelId="{347D0D83-196D-4ACE-95D8-CD164212347B}" type="parTrans" cxnId="{4F7CA4AE-94FE-4378-A583-281ED01F3A26}">
      <dgm:prSet/>
      <dgm:spPr/>
      <dgm:t>
        <a:bodyPr/>
        <a:lstStyle/>
        <a:p>
          <a:endParaRPr lang="es-ES" sz="2800"/>
        </a:p>
      </dgm:t>
    </dgm:pt>
    <dgm:pt modelId="{EE1B103E-6B40-4F05-8FE6-0D6F6D6931A3}" type="sibTrans" cxnId="{4F7CA4AE-94FE-4378-A583-281ED01F3A26}">
      <dgm:prSet/>
      <dgm:spPr/>
      <dgm:t>
        <a:bodyPr/>
        <a:lstStyle/>
        <a:p>
          <a:endParaRPr lang="es-ES" sz="2800"/>
        </a:p>
      </dgm:t>
    </dgm:pt>
    <dgm:pt modelId="{83BF0D0E-CEE2-4D71-A59A-24428141268C}" type="pres">
      <dgm:prSet presAssocID="{8BBD982B-F274-4BA3-8F19-028AA15117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72AB35D-7F85-4F08-9397-AA61FB00442A}" type="pres">
      <dgm:prSet presAssocID="{7BF07599-40A3-43F8-B74C-B9C9D197B9C8}" presName="parTxOnly" presStyleLbl="node1" presStyleIdx="0" presStyleCnt="4" custScaleX="92373" custLinFactNeighborX="-92220" custLinFactNeighborY="-38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777585-BE73-4FF0-B2F3-AF881F23F55D}" type="pres">
      <dgm:prSet presAssocID="{347A4B58-92E3-49B2-BBF5-15BF5A0F478B}" presName="parTxOnlySpace" presStyleCnt="0"/>
      <dgm:spPr/>
      <dgm:t>
        <a:bodyPr/>
        <a:lstStyle/>
        <a:p>
          <a:endParaRPr lang="es-ES"/>
        </a:p>
      </dgm:t>
    </dgm:pt>
    <dgm:pt modelId="{43FF70E3-3B35-4DF9-A907-606680DFC178}" type="pres">
      <dgm:prSet presAssocID="{964A18CD-1B5D-4A7E-B182-2927E17348E0}" presName="parTxOnly" presStyleLbl="node1" presStyleIdx="1" presStyleCnt="4" custScaleX="109173" custLinFactNeighborX="-311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80ACDF-AC15-4B39-99F9-7A6A02E1B5CD}" type="pres">
      <dgm:prSet presAssocID="{63F601AF-EA35-4E0A-A9D9-C60ACFB6BC55}" presName="parTxOnlySpace" presStyleCnt="0"/>
      <dgm:spPr/>
      <dgm:t>
        <a:bodyPr/>
        <a:lstStyle/>
        <a:p>
          <a:endParaRPr lang="es-ES"/>
        </a:p>
      </dgm:t>
    </dgm:pt>
    <dgm:pt modelId="{40E75915-E9B1-4ABD-839B-3CFD5E25D23D}" type="pres">
      <dgm:prSet presAssocID="{25761703-EE26-4CA8-B049-3F157889CE06}" presName="parTxOnly" presStyleLbl="node1" presStyleIdx="2" presStyleCnt="4" custScaleX="106813" custLinFactNeighborX="-527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D7AFE4-5A8A-4232-8024-F2443FC198F5}" type="pres">
      <dgm:prSet presAssocID="{B74F6A51-714F-4AA7-B42B-E7F20847B954}" presName="parTxOnlySpace" presStyleCnt="0"/>
      <dgm:spPr/>
      <dgm:t>
        <a:bodyPr/>
        <a:lstStyle/>
        <a:p>
          <a:endParaRPr lang="es-ES"/>
        </a:p>
      </dgm:t>
    </dgm:pt>
    <dgm:pt modelId="{D3FAEA15-74EA-44F0-B324-8062485B62BB}" type="pres">
      <dgm:prSet presAssocID="{E731978B-F94B-47D7-AFDE-5668EE8523C9}" presName="parTxOnly" presStyleLbl="node1" presStyleIdx="3" presStyleCnt="4" custScaleX="122776" custLinFactNeighborX="-782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A14256C-D0C1-4AE8-86E1-FCDD98CAED57}" type="presOf" srcId="{7BF07599-40A3-43F8-B74C-B9C9D197B9C8}" destId="{372AB35D-7F85-4F08-9397-AA61FB00442A}" srcOrd="0" destOrd="0" presId="urn:microsoft.com/office/officeart/2005/8/layout/chevron1"/>
    <dgm:cxn modelId="{4F7CA4AE-94FE-4378-A583-281ED01F3A26}" srcId="{8BBD982B-F274-4BA3-8F19-028AA15117A4}" destId="{E731978B-F94B-47D7-AFDE-5668EE8523C9}" srcOrd="3" destOrd="0" parTransId="{347D0D83-196D-4ACE-95D8-CD164212347B}" sibTransId="{EE1B103E-6B40-4F05-8FE6-0D6F6D6931A3}"/>
    <dgm:cxn modelId="{57D1E1FE-AB13-4507-B39B-15BDE576AB21}" srcId="{8BBD982B-F274-4BA3-8F19-028AA15117A4}" destId="{964A18CD-1B5D-4A7E-B182-2927E17348E0}" srcOrd="1" destOrd="0" parTransId="{90C13AAE-4246-46D9-9B6E-D27D7FCA92D1}" sibTransId="{63F601AF-EA35-4E0A-A9D9-C60ACFB6BC55}"/>
    <dgm:cxn modelId="{DC056326-DA74-4287-8DA6-B9ACBF790071}" type="presOf" srcId="{E731978B-F94B-47D7-AFDE-5668EE8523C9}" destId="{D3FAEA15-74EA-44F0-B324-8062485B62BB}" srcOrd="0" destOrd="0" presId="urn:microsoft.com/office/officeart/2005/8/layout/chevron1"/>
    <dgm:cxn modelId="{61E93191-42D8-4310-AABD-F14895C93665}" type="presOf" srcId="{25761703-EE26-4CA8-B049-3F157889CE06}" destId="{40E75915-E9B1-4ABD-839B-3CFD5E25D23D}" srcOrd="0" destOrd="0" presId="urn:microsoft.com/office/officeart/2005/8/layout/chevron1"/>
    <dgm:cxn modelId="{B0DAC2FD-EDA1-441B-A845-0C1964D6B924}" srcId="{8BBD982B-F274-4BA3-8F19-028AA15117A4}" destId="{7BF07599-40A3-43F8-B74C-B9C9D197B9C8}" srcOrd="0" destOrd="0" parTransId="{05A33227-C3A2-40A7-900E-1D070E545DAC}" sibTransId="{347A4B58-92E3-49B2-BBF5-15BF5A0F478B}"/>
    <dgm:cxn modelId="{5BD3BC0C-F340-45F1-84AE-4BCFD4CE153D}" type="presOf" srcId="{964A18CD-1B5D-4A7E-B182-2927E17348E0}" destId="{43FF70E3-3B35-4DF9-A907-606680DFC178}" srcOrd="0" destOrd="0" presId="urn:microsoft.com/office/officeart/2005/8/layout/chevron1"/>
    <dgm:cxn modelId="{682E7548-4AF8-4921-B629-7B3FC43AEF53}" type="presOf" srcId="{8BBD982B-F274-4BA3-8F19-028AA15117A4}" destId="{83BF0D0E-CEE2-4D71-A59A-24428141268C}" srcOrd="0" destOrd="0" presId="urn:microsoft.com/office/officeart/2005/8/layout/chevron1"/>
    <dgm:cxn modelId="{B4023F34-1758-4145-893F-044E6D16D52E}" srcId="{8BBD982B-F274-4BA3-8F19-028AA15117A4}" destId="{25761703-EE26-4CA8-B049-3F157889CE06}" srcOrd="2" destOrd="0" parTransId="{5EE1D751-E7E3-4E30-AC49-4C8227478F52}" sibTransId="{B74F6A51-714F-4AA7-B42B-E7F20847B954}"/>
    <dgm:cxn modelId="{280D22C6-B6D2-4FD3-9121-2EFE14CE7E5B}" type="presParOf" srcId="{83BF0D0E-CEE2-4D71-A59A-24428141268C}" destId="{372AB35D-7F85-4F08-9397-AA61FB00442A}" srcOrd="0" destOrd="0" presId="urn:microsoft.com/office/officeart/2005/8/layout/chevron1"/>
    <dgm:cxn modelId="{83DC8695-2CAB-4356-AF12-3890FCC37D91}" type="presParOf" srcId="{83BF0D0E-CEE2-4D71-A59A-24428141268C}" destId="{1F777585-BE73-4FF0-B2F3-AF881F23F55D}" srcOrd="1" destOrd="0" presId="urn:microsoft.com/office/officeart/2005/8/layout/chevron1"/>
    <dgm:cxn modelId="{E1FB86A3-FC17-4D1C-A8E8-927A844C29BA}" type="presParOf" srcId="{83BF0D0E-CEE2-4D71-A59A-24428141268C}" destId="{43FF70E3-3B35-4DF9-A907-606680DFC178}" srcOrd="2" destOrd="0" presId="urn:microsoft.com/office/officeart/2005/8/layout/chevron1"/>
    <dgm:cxn modelId="{F99CD650-CFFC-4CDB-996A-F855E8179997}" type="presParOf" srcId="{83BF0D0E-CEE2-4D71-A59A-24428141268C}" destId="{9A80ACDF-AC15-4B39-99F9-7A6A02E1B5CD}" srcOrd="3" destOrd="0" presId="urn:microsoft.com/office/officeart/2005/8/layout/chevron1"/>
    <dgm:cxn modelId="{C6FA9EBA-14A9-48E5-B9BB-DA02EF6648A3}" type="presParOf" srcId="{83BF0D0E-CEE2-4D71-A59A-24428141268C}" destId="{40E75915-E9B1-4ABD-839B-3CFD5E25D23D}" srcOrd="4" destOrd="0" presId="urn:microsoft.com/office/officeart/2005/8/layout/chevron1"/>
    <dgm:cxn modelId="{AE8E3189-1669-4505-AC2F-437FB7BD0243}" type="presParOf" srcId="{83BF0D0E-CEE2-4D71-A59A-24428141268C}" destId="{3AD7AFE4-5A8A-4232-8024-F2443FC198F5}" srcOrd="5" destOrd="0" presId="urn:microsoft.com/office/officeart/2005/8/layout/chevron1"/>
    <dgm:cxn modelId="{0FAD4CD9-20C3-45A0-9911-6E5A4EDE3749}" type="presParOf" srcId="{83BF0D0E-CEE2-4D71-A59A-24428141268C}" destId="{D3FAEA15-74EA-44F0-B324-8062485B62B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D47FD-CD8E-4EC8-A7E3-BF3AC4BC5C1A}">
      <dsp:nvSpPr>
        <dsp:cNvPr id="0" name=""/>
        <dsp:cNvSpPr/>
      </dsp:nvSpPr>
      <dsp:spPr>
        <a:xfrm>
          <a:off x="650026" y="358817"/>
          <a:ext cx="8952255" cy="55465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E7C76-C16F-47F1-B4F1-C2CF2270A7E9}">
      <dsp:nvSpPr>
        <dsp:cNvPr id="0" name=""/>
        <dsp:cNvSpPr/>
      </dsp:nvSpPr>
      <dsp:spPr>
        <a:xfrm>
          <a:off x="1222380" y="4725454"/>
          <a:ext cx="237236" cy="2372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9B62B-8095-40B1-882D-7B164B0C8B69}">
      <dsp:nvSpPr>
        <dsp:cNvPr id="0" name=""/>
        <dsp:cNvSpPr/>
      </dsp:nvSpPr>
      <dsp:spPr>
        <a:xfrm>
          <a:off x="1179961" y="5179927"/>
          <a:ext cx="2128498" cy="1534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06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Ejemplo </a:t>
          </a:r>
          <a:r>
            <a:rPr lang="es-ES" sz="2000" kern="1200" dirty="0"/>
            <a:t>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Inversión</a:t>
          </a:r>
          <a:endParaRPr lang="es-ES" sz="2000" kern="1200" dirty="0"/>
        </a:p>
      </dsp:txBody>
      <dsp:txXfrm>
        <a:off x="1179961" y="5179927"/>
        <a:ext cx="2128498" cy="1534298"/>
      </dsp:txXfrm>
    </dsp:sp>
    <dsp:sp modelId="{0CFC4447-43F4-414D-A014-8F5BDE3BC5FF}">
      <dsp:nvSpPr>
        <dsp:cNvPr id="0" name=""/>
        <dsp:cNvSpPr/>
      </dsp:nvSpPr>
      <dsp:spPr>
        <a:xfrm>
          <a:off x="2627304" y="3412116"/>
          <a:ext cx="412584" cy="412584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9CF004-91C6-4868-93F7-537D5C97980B}">
      <dsp:nvSpPr>
        <dsp:cNvPr id="0" name=""/>
        <dsp:cNvSpPr/>
      </dsp:nvSpPr>
      <dsp:spPr>
        <a:xfrm>
          <a:off x="2650669" y="4213925"/>
          <a:ext cx="2166067" cy="2402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2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Ejemplo 2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Compra</a:t>
          </a:r>
          <a:endParaRPr lang="es-ES" sz="2000" kern="1200" dirty="0"/>
        </a:p>
      </dsp:txBody>
      <dsp:txXfrm>
        <a:off x="2650669" y="4213925"/>
        <a:ext cx="2166067" cy="2402994"/>
      </dsp:txXfrm>
    </dsp:sp>
    <dsp:sp modelId="{8D49C94D-D2A4-4464-8383-D3C12F8B2538}">
      <dsp:nvSpPr>
        <dsp:cNvPr id="0" name=""/>
        <dsp:cNvSpPr/>
      </dsp:nvSpPr>
      <dsp:spPr>
        <a:xfrm>
          <a:off x="4476158" y="2372555"/>
          <a:ext cx="546674" cy="546674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1A06C-9747-4CAE-BA21-E9C2A4D6678D}">
      <dsp:nvSpPr>
        <dsp:cNvPr id="0" name=""/>
        <dsp:cNvSpPr/>
      </dsp:nvSpPr>
      <dsp:spPr>
        <a:xfrm>
          <a:off x="4476161" y="3314029"/>
          <a:ext cx="2166067" cy="2427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9671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Ejemplo </a:t>
          </a:r>
          <a:r>
            <a:rPr lang="es-ES" sz="2000" kern="1200" dirty="0"/>
            <a:t>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Artículos</a:t>
          </a:r>
          <a:endParaRPr lang="es-ES" sz="2000" kern="1200" dirty="0"/>
        </a:p>
      </dsp:txBody>
      <dsp:txXfrm>
        <a:off x="4476161" y="3314029"/>
        <a:ext cx="2166067" cy="2427103"/>
      </dsp:txXfrm>
    </dsp:sp>
    <dsp:sp modelId="{A9227355-A6E4-4C01-AB6A-08B68C0ABB91}">
      <dsp:nvSpPr>
        <dsp:cNvPr id="0" name=""/>
        <dsp:cNvSpPr/>
      </dsp:nvSpPr>
      <dsp:spPr>
        <a:xfrm>
          <a:off x="6714217" y="1635956"/>
          <a:ext cx="732337" cy="732337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CD8C7-A5B3-49A1-81CC-0EEDDDF3DB4E}">
      <dsp:nvSpPr>
        <dsp:cNvPr id="0" name=""/>
        <dsp:cNvSpPr/>
      </dsp:nvSpPr>
      <dsp:spPr>
        <a:xfrm>
          <a:off x="6811524" y="2724620"/>
          <a:ext cx="2166067" cy="2983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5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Ejemplo </a:t>
          </a:r>
          <a:r>
            <a:rPr lang="es-ES" sz="2000" kern="1200" dirty="0"/>
            <a:t>4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Sorpresa</a:t>
          </a:r>
          <a:endParaRPr lang="es-ES" sz="2000" kern="1200" dirty="0"/>
        </a:p>
      </dsp:txBody>
      <dsp:txXfrm>
        <a:off x="6811524" y="2724620"/>
        <a:ext cx="2166067" cy="2983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AB35D-7F85-4F08-9397-AA61FB00442A}">
      <dsp:nvSpPr>
        <dsp:cNvPr id="0" name=""/>
        <dsp:cNvSpPr/>
      </dsp:nvSpPr>
      <dsp:spPr>
        <a:xfrm>
          <a:off x="0" y="1804926"/>
          <a:ext cx="2064126" cy="89382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Times New Roman" pitchFamily="18" charset="0"/>
              <a:cs typeface="Times New Roman" pitchFamily="18" charset="0"/>
            </a:rPr>
            <a:t>Dudas</a:t>
          </a:r>
          <a:endParaRPr lang="es-ES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911" y="1804926"/>
        <a:ext cx="1170304" cy="893822"/>
      </dsp:txXfrm>
    </dsp:sp>
    <dsp:sp modelId="{43FF70E3-3B35-4DF9-A907-606680DFC178}">
      <dsp:nvSpPr>
        <dsp:cNvPr id="0" name=""/>
        <dsp:cNvSpPr/>
      </dsp:nvSpPr>
      <dsp:spPr>
        <a:xfrm>
          <a:off x="1771494" y="1839088"/>
          <a:ext cx="2439532" cy="893822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43000"/>
                <a:satMod val="165000"/>
              </a:schemeClr>
            </a:gs>
            <a:gs pos="55000">
              <a:schemeClr val="accent3">
                <a:hueOff val="3750088"/>
                <a:satOff val="-5627"/>
                <a:lumOff val="-915"/>
                <a:alphaOff val="0"/>
                <a:tint val="83000"/>
                <a:satMod val="155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Times New Roman" pitchFamily="18" charset="0"/>
              <a:cs typeface="Times New Roman" pitchFamily="18" charset="0"/>
            </a:rPr>
            <a:t>Comentarios</a:t>
          </a:r>
          <a:endParaRPr lang="es-E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18405" y="1839088"/>
        <a:ext cx="1545710" cy="893822"/>
      </dsp:txXfrm>
    </dsp:sp>
    <dsp:sp modelId="{40E75915-E9B1-4ABD-839B-3CFD5E25D23D}">
      <dsp:nvSpPr>
        <dsp:cNvPr id="0" name=""/>
        <dsp:cNvSpPr/>
      </dsp:nvSpPr>
      <dsp:spPr>
        <a:xfrm>
          <a:off x="3939231" y="1839088"/>
          <a:ext cx="2386796" cy="893822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43000"/>
                <a:satMod val="165000"/>
              </a:schemeClr>
            </a:gs>
            <a:gs pos="55000">
              <a:schemeClr val="accent3">
                <a:hueOff val="7500176"/>
                <a:satOff val="-11253"/>
                <a:lumOff val="-1830"/>
                <a:alphaOff val="0"/>
                <a:tint val="83000"/>
                <a:satMod val="155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Times New Roman" pitchFamily="18" charset="0"/>
              <a:cs typeface="Times New Roman" pitchFamily="18" charset="0"/>
            </a:rPr>
            <a:t>Deducciones</a:t>
          </a:r>
          <a:endParaRPr lang="es-E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86142" y="1839088"/>
        <a:ext cx="1492974" cy="893822"/>
      </dsp:txXfrm>
    </dsp:sp>
    <dsp:sp modelId="{D3FAEA15-74EA-44F0-B324-8062485B62BB}">
      <dsp:nvSpPr>
        <dsp:cNvPr id="0" name=""/>
        <dsp:cNvSpPr/>
      </dsp:nvSpPr>
      <dsp:spPr>
        <a:xfrm>
          <a:off x="6045633" y="1839088"/>
          <a:ext cx="2743498" cy="893822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43000"/>
                <a:satMod val="165000"/>
              </a:schemeClr>
            </a:gs>
            <a:gs pos="55000">
              <a:schemeClr val="accent3">
                <a:hueOff val="11250264"/>
                <a:satOff val="-16880"/>
                <a:lumOff val="-2745"/>
                <a:alphaOff val="0"/>
                <a:tint val="83000"/>
                <a:satMod val="15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Times New Roman" pitchFamily="18" charset="0"/>
              <a:cs typeface="Times New Roman" pitchFamily="18" charset="0"/>
            </a:rPr>
            <a:t>Aclaraciones</a:t>
          </a:r>
          <a:endParaRPr lang="es-E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92544" y="1839088"/>
        <a:ext cx="1849676" cy="893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724506C0-3FFE-45A5-803D-9F4FC5464A70}" type="datetimeFigureOut">
              <a:t>03/09/2013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F8646707-6BBD-41A9-B4DF-0C76A73A2D2A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446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dirty="0" smtClean="0"/>
              <a:t>Esta plantilla se puede usar como archivo de inicio para proporcionar actualizaciones de los hitos</a:t>
            </a:r>
            <a:r>
              <a:rPr lang="es-ES" baseline="0" dirty="0" smtClean="0"/>
              <a:t> del proyecto.</a:t>
            </a:r>
            <a:endParaRPr lang="es-ES" dirty="0" smtClean="0"/>
          </a:p>
          <a:p>
            <a:endParaRPr lang="es-ES" baseline="0" dirty="0" smtClean="0"/>
          </a:p>
          <a:p>
            <a:pPr lvl="0"/>
            <a:r>
              <a:rPr lang="es-ES" sz="1000" b="1" dirty="0" smtClean="0"/>
              <a:t>Secciones</a:t>
            </a:r>
            <a:endParaRPr lang="es-ES" sz="1000" b="0" dirty="0" smtClean="0"/>
          </a:p>
          <a:p>
            <a:pPr lvl="0"/>
            <a:r>
              <a:rPr lang="es-ES" sz="1000" b="0" dirty="0" smtClean="0"/>
              <a:t>Para agregar secciones, haga clic con el botón secundario del mouse en una diapositiva.</a:t>
            </a:r>
            <a:r>
              <a:rPr lang="es-ES" sz="1000" b="0" baseline="0" dirty="0" smtClean="0"/>
              <a:t> Las secciones pueden ayudarle a organizar las diapositivas o a facilitar la colaboración entre varios autores.</a:t>
            </a:r>
            <a:endParaRPr lang="es-ES" sz="1000" b="0" dirty="0" smtClean="0"/>
          </a:p>
          <a:p>
            <a:pPr lvl="0"/>
            <a:endParaRPr lang="es-ES" sz="1000" b="1" dirty="0" smtClean="0"/>
          </a:p>
          <a:p>
            <a:pPr lvl="0"/>
            <a:r>
              <a:rPr lang="es-ES" sz="1000" b="1" dirty="0" smtClean="0"/>
              <a:t>Notas</a:t>
            </a:r>
          </a:p>
          <a:p>
            <a:pPr lvl="0"/>
            <a:r>
              <a:rPr lang="es-ES" sz="1000" dirty="0" smtClean="0"/>
              <a:t>Use la sección Notas para las notas de entrega o para proporcionar detalles adicionales al público.</a:t>
            </a:r>
            <a:r>
              <a:rPr lang="es-ES" sz="1000" baseline="0" dirty="0" smtClean="0"/>
              <a:t> Vea las notas en la vista Presentación durante la presentación. </a:t>
            </a:r>
          </a:p>
          <a:p>
            <a:pPr lvl="0">
              <a:buFontTx/>
              <a:buNone/>
            </a:pPr>
            <a:r>
              <a:rPr lang="es-ES" sz="1000" dirty="0" smtClean="0"/>
              <a:t>Tenga en cuenta el tamaño de la fuente (es importante para la accesibilidad, visibilidad, grabación en vídeo y producción en línea)</a:t>
            </a:r>
          </a:p>
          <a:p>
            <a:pPr lvl="0"/>
            <a:endParaRPr lang="es-ES" sz="1000" dirty="0" smtClean="0"/>
          </a:p>
          <a:p>
            <a:pPr lvl="0">
              <a:buFontTx/>
              <a:buNone/>
            </a:pPr>
            <a:r>
              <a:rPr lang="es-ES" sz="1000" b="1" dirty="0" smtClean="0"/>
              <a:t>Colores coordinados </a:t>
            </a:r>
          </a:p>
          <a:p>
            <a:pPr lvl="0">
              <a:buFontTx/>
              <a:buNone/>
            </a:pPr>
            <a:r>
              <a:rPr lang="es-ES" sz="1000" dirty="0" smtClean="0"/>
              <a:t>Preste especial atención a los gráficos, diagramas y cuadros de texto.</a:t>
            </a:r>
            <a:r>
              <a:rPr lang="es-ES" sz="1000" baseline="0" dirty="0" smtClean="0"/>
              <a:t> </a:t>
            </a:r>
            <a:endParaRPr lang="es-ES" sz="1000" dirty="0" smtClean="0"/>
          </a:p>
          <a:p>
            <a:pPr lvl="0"/>
            <a:r>
              <a:rPr lang="es-ES" sz="1000" dirty="0" smtClean="0"/>
              <a:t>Tenga en cuenta que los asistentes imprimirán en blanco y negro o </a:t>
            </a:r>
            <a:r>
              <a:rPr lang="es-ES" sz="1000" dirty="0" err="1" smtClean="0"/>
              <a:t>escala de grises</a:t>
            </a:r>
            <a:r>
              <a:rPr lang="es-ES" sz="1000" dirty="0" smtClean="0"/>
              <a:t>. Ejecute una prueba de impresión para asegurarse de que los colores son los correctos cuando se imprime en blanco y negro puros y </a:t>
            </a:r>
            <a:r>
              <a:rPr lang="es-ES" sz="1000" dirty="0" err="1" smtClean="0"/>
              <a:t>escala de grises</a:t>
            </a:r>
            <a:r>
              <a:rPr lang="es-ES" sz="1000" dirty="0" smtClean="0"/>
              <a:t>.</a:t>
            </a:r>
          </a:p>
          <a:p>
            <a:pPr lvl="0">
              <a:buFontTx/>
              <a:buNone/>
            </a:pPr>
            <a:endParaRPr lang="es-ES" sz="1000" dirty="0" smtClean="0"/>
          </a:p>
          <a:p>
            <a:pPr lvl="0">
              <a:buFontTx/>
              <a:buNone/>
            </a:pPr>
            <a:r>
              <a:rPr lang="es-ES" sz="1000" b="1" dirty="0" smtClean="0"/>
              <a:t>Gráficos y tablas</a:t>
            </a:r>
          </a:p>
          <a:p>
            <a:pPr lvl="0"/>
            <a:r>
              <a:rPr lang="es-ES" sz="1000" dirty="0" smtClean="0"/>
              <a:t>En breve: si es posible, use colores y estilos uniformes y que no distraigan.</a:t>
            </a:r>
          </a:p>
          <a:p>
            <a:pPr lvl="0"/>
            <a:r>
              <a:rPr lang="es-ES" sz="1000" dirty="0" smtClean="0"/>
              <a:t>Etiquete todos los gráficos y tablas.</a:t>
            </a:r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¿Sobre qué es el proyecto</a:t>
            </a:r>
            <a:r>
              <a:rPr lang="es-ES" baseline="0" dirty="0" smtClean="0"/>
              <a:t> ?</a:t>
            </a:r>
          </a:p>
          <a:p>
            <a:r>
              <a:rPr lang="es-ES" dirty="0" smtClean="0"/>
              <a:t>Defina</a:t>
            </a:r>
            <a:r>
              <a:rPr lang="es-ES" baseline="0" dirty="0" smtClean="0"/>
              <a:t> el objetivo del proyecto</a:t>
            </a:r>
          </a:p>
          <a:p>
            <a:pPr lvl="1"/>
            <a:r>
              <a:rPr lang="es-ES" dirty="0" smtClean="0"/>
              <a:t>¿Es similar a otros proyectos anteriores o es nuevo?</a:t>
            </a:r>
          </a:p>
          <a:p>
            <a:r>
              <a:rPr lang="es-ES" baseline="0" dirty="0" smtClean="0"/>
              <a:t>Defina el ámbito del proyecto</a:t>
            </a:r>
          </a:p>
          <a:p>
            <a:pPr lvl="1"/>
            <a:r>
              <a:rPr lang="es-ES" baseline="0" dirty="0" smtClean="0"/>
              <a:t>¿Es un proyecto independiente o está relacionado con otros proyectos?</a:t>
            </a:r>
          </a:p>
          <a:p>
            <a:pPr lvl="0"/>
            <a:endParaRPr lang="es-ES" baseline="0" dirty="0" smtClean="0"/>
          </a:p>
          <a:p>
            <a:pPr lvl="0"/>
            <a:r>
              <a:rPr lang="es-ES" baseline="0" dirty="0" smtClean="0"/>
              <a:t>* Tenga en cuenta que no se necesita esta diapositiva para las reuniones semanales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s-ES" dirty="0" smtClean="0"/>
              <a:t>* Si alguno de</a:t>
            </a:r>
            <a:r>
              <a:rPr lang="es-ES" baseline="0" dirty="0" smtClean="0"/>
              <a:t> estos problema causaron una demora en el programa o se deben analizar en profundidad, coloque los detalles en la siguiente diapositiva.</a:t>
            </a:r>
          </a:p>
          <a:p>
            <a:pPr>
              <a:buFont typeface="Arial" charset="0"/>
              <a:buNone/>
            </a:pPr>
            <a:endParaRPr lang="es-E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aseline="0" dirty="0" smtClean="0"/>
              <a:t>Si hay más de un problema, duplique esta diapositiva tantas veces como sea necesario.</a:t>
            </a:r>
          </a:p>
          <a:p>
            <a:r>
              <a:rPr lang="es-ES" dirty="0" smtClean="0"/>
              <a:t>Ésta y las diapositivas relacionadas</a:t>
            </a:r>
            <a:r>
              <a:rPr lang="es-ES" baseline="0" dirty="0" smtClean="0"/>
              <a:t> se pueden colocar en el apéndice u ocultarlas si fuera necesario.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Las siguientes diapositivas</a:t>
            </a:r>
            <a:r>
              <a:rPr lang="es-ES" baseline="0" dirty="0" smtClean="0"/>
              <a:t> muestran distintos ejemplos de escalas de tiempo con elementos gráficos SmartArt.</a:t>
            </a:r>
            <a:endParaRPr lang="es-ES" dirty="0" smtClean="0"/>
          </a:p>
          <a:p>
            <a:r>
              <a:rPr lang="es-ES" dirty="0" smtClean="0"/>
              <a:t>Incluya una escala de tiempo del proyecto, donde se indiquen claramente los hitos y</a:t>
            </a:r>
            <a:r>
              <a:rPr lang="es-ES" baseline="0" dirty="0" smtClean="0"/>
              <a:t> fechas importantes, </a:t>
            </a:r>
            <a:r>
              <a:rPr lang="es-ES" dirty="0" smtClean="0"/>
              <a:t>y resalte dónde se encuentra el proyecto en este momento.</a:t>
            </a:r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sz="1200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1"/>
            <a:ext cx="7772400" cy="761999"/>
          </a:xfrm>
        </p:spPr>
        <p:txBody>
          <a:bodyPr anchor="t"/>
          <a:lstStyle>
            <a:lvl1pPr algn="l" eaLnBrk="1" latinLnBrk="0" hangingPunct="1">
              <a:defRPr kumimoji="0" lang="es-ES">
                <a:latin typeface="Georgia" pitchFamily="18" charset="0"/>
              </a:defRPr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948" y="1219200"/>
            <a:ext cx="5275052" cy="1295400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600"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s-ES"/>
              <a:t>Haga clic para editar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y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/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7" y="0"/>
            <a:ext cx="9157648" cy="55822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8304" y="1905000"/>
            <a:ext cx="5105400" cy="1143001"/>
          </a:xfrm>
        </p:spPr>
        <p:txBody>
          <a:bodyPr anchor="b" anchorCtr="0">
            <a:normAutofit/>
          </a:bodyPr>
          <a:lstStyle>
            <a:lvl1pPr algn="l" eaLnBrk="1" latinLnBrk="0" hangingPunct="1">
              <a:defRPr kumimoji="0" lang="es-ES" sz="3600" b="0" cap="none">
                <a:latin typeface="Georgia" pitchFamily="18" charset="0"/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3048000"/>
            <a:ext cx="5105400" cy="1500187"/>
          </a:xfrm>
        </p:spPr>
        <p:txBody>
          <a:bodyPr anchor="t"/>
          <a:lstStyle>
            <a:lvl1pPr marL="0" indent="0" eaLnBrk="1" latinLnBrk="0" hangingPunct="1">
              <a:buNone/>
              <a:defRPr kumimoji="0" lang="es-ES" sz="20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eaLnBrk="1" latinLnBrk="0" hangingPunct="1">
              <a:buNone/>
              <a:defRPr kumimoji="0"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 anchor="t">
            <a:normAutofit/>
          </a:bodyPr>
          <a:lstStyle>
            <a:lvl1pPr algn="l" eaLnBrk="1" latinLnBrk="0" hangingPunct="1">
              <a:defRPr kumimoji="0" lang="es-ES" sz="2800">
                <a:latin typeface="Georgia" pitchFamily="18" charset="0"/>
              </a:defRPr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 eaLnBrk="1" latinLnBrk="0" hangingPunct="1">
              <a:lnSpc>
                <a:spcPct val="150000"/>
              </a:lnSpc>
              <a:spcBef>
                <a:spcPts val="0"/>
              </a:spcBef>
              <a:buSzPct val="130000"/>
              <a:buFont typeface="Arial" pitchFamily="34" charset="0"/>
              <a:buChar char="•"/>
              <a:defRPr kumimoji="0" lang="es-ES" sz="2000">
                <a:latin typeface="Georgia" pitchFamily="18" charset="0"/>
              </a:defRPr>
            </a:lvl1pPr>
            <a:lvl2pPr marL="571500" indent="-228600" eaLnBrk="1" latinLnBrk="0" hangingPunct="1">
              <a:lnSpc>
                <a:spcPct val="150000"/>
              </a:lnSpc>
              <a:spcBef>
                <a:spcPts val="0"/>
              </a:spcBef>
              <a:buSzPct val="60000"/>
              <a:buFont typeface="Courier New" pitchFamily="49" charset="0"/>
              <a:buChar char="o"/>
              <a:defRPr kumimoji="0" lang="es-ES" sz="1800">
                <a:latin typeface="Georgia" pitchFamily="18" charset="0"/>
              </a:defRPr>
            </a:lvl2pPr>
            <a:lvl3pPr eaLnBrk="1" latinLnBrk="0" hangingPunct="1">
              <a:defRPr kumimoji="0" lang="es-ES" sz="2000">
                <a:latin typeface="Georgia" pitchFamily="18" charset="0"/>
              </a:defRPr>
            </a:lvl3pPr>
            <a:lvl4pPr eaLnBrk="1" latinLnBrk="0" hangingPunct="1">
              <a:defRPr kumimoji="0" lang="es-ES" sz="2000">
                <a:latin typeface="Georgia" pitchFamily="18" charset="0"/>
              </a:defRPr>
            </a:lvl4pPr>
            <a:lvl5pPr eaLnBrk="1" latinLnBrk="0" hangingPunct="1">
              <a:defRPr kumimoji="0" lang="es-ES" sz="2000">
                <a:latin typeface="Georgia" pitchFamily="18" charset="0"/>
              </a:defRPr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/>
          <a:lstStyle>
            <a:lvl1pPr eaLnBrk="1" latinLnBrk="0" hangingPunct="1">
              <a:defRPr kumimoji="0" lang="es-ES"/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eaLnBrk="1" latinLnBrk="0" hangingPunct="1">
              <a:buNone/>
              <a:defRPr kumimoji="0" lang="es-ES" sz="20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 eaLnBrk="1" latinLnBrk="0" hangingPunct="1">
              <a:defRPr kumimoji="0" lang="es-ES" sz="2000"/>
            </a:lvl1pPr>
            <a:lvl2pPr eaLnBrk="1" latinLnBrk="0" hangingPunct="1">
              <a:defRPr kumimoji="0" lang="es-ES" sz="1800"/>
            </a:lvl2pPr>
            <a:lvl3pPr eaLnBrk="1" latinLnBrk="0" hangingPunct="1">
              <a:defRPr kumimoji="0" lang="es-ES" sz="1600"/>
            </a:lvl3pPr>
            <a:lvl4pPr eaLnBrk="1" latinLnBrk="0" hangingPunct="1">
              <a:defRPr kumimoji="0" lang="es-ES" sz="1400"/>
            </a:lvl4pPr>
            <a:lvl5pPr eaLnBrk="1" latinLnBrk="0" hangingPunct="1">
              <a:defRPr kumimoji="0" lang="es-ES" sz="14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eaLnBrk="1" latinLnBrk="0" hangingPunct="1">
              <a:buNone/>
              <a:defRPr kumimoji="0" lang="es-ES" sz="20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eaLnBrk="1" latinLnBrk="0" hangingPunct="1">
              <a:defRPr kumimoji="0" lang="es-ES" sz="2000"/>
            </a:lvl1pPr>
            <a:lvl2pPr eaLnBrk="1" latinLnBrk="0" hangingPunct="1">
              <a:defRPr kumimoji="0" lang="es-ES" sz="1800"/>
            </a:lvl2pPr>
            <a:lvl3pPr eaLnBrk="1" latinLnBrk="0" hangingPunct="1">
              <a:defRPr kumimoji="0" lang="es-ES" sz="1600"/>
            </a:lvl3pPr>
            <a:lvl4pPr eaLnBrk="1" latinLnBrk="0" hangingPunct="1">
              <a:defRPr kumimoji="0" lang="es-ES" sz="1400"/>
            </a:lvl4pPr>
            <a:lvl5pPr eaLnBrk="1" latinLnBrk="0" hangingPunct="1">
              <a:defRPr kumimoji="0" lang="es-ES" sz="14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eaLnBrk="1" latinLnBrk="0" hangingPunct="1">
              <a:defRPr kumimoji="0" lang="es-ES" sz="2800"/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762000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2000"/>
            </a:lvl6pPr>
            <a:lvl7pPr eaLnBrk="1" latinLnBrk="0" hangingPunct="1">
              <a:defRPr kumimoji="0" lang="es-ES" sz="2000"/>
            </a:lvl7pPr>
            <a:lvl8pPr eaLnBrk="1" latinLnBrk="0" hangingPunct="1">
              <a:defRPr kumimoji="0" lang="es-ES" sz="2000"/>
            </a:lvl8pPr>
            <a:lvl9pPr eaLnBrk="1" latinLnBrk="0" hangingPunct="1">
              <a:defRPr kumimoji="0" lang="es-ES" sz="20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52600"/>
            <a:ext cx="3008313" cy="4373563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s-ES" sz="3200"/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‹Nº›</a:t>
            </a:fld>
            <a:endParaRPr kumimoji="0"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s-ES" smtClean="0"/>
              <a:t>Haga clic para modificar el estilo de título del patrón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t>03/09/2013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t>‹Nº›</a:t>
            </a:fld>
            <a:endParaRPr kumimoji="0" lang="es-E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4"/>
          <a:stretch/>
        </p:blipFill>
        <p:spPr>
          <a:xfrm>
            <a:off x="-13251" y="0"/>
            <a:ext cx="9157252" cy="6604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es-ES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s-ES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8.png"/><Relationship Id="rId4" Type="http://schemas.openxmlformats.org/officeDocument/2006/relationships/hyperlink" Target="http://www.google.com.mx/url?sa=i&amp;rct=j&amp;q=condicional&amp;source=images&amp;cd=&amp;cad=rja&amp;docid=83d5aCYT5zpKNM&amp;tbnid=33IkjzWwWA-XQM:&amp;ved=0CAUQjRw&amp;url=http%3A%2F%2Fsuperinteresante7.wordpress.com%2F2011%2F10%2F17%2Fcondicional%2F&amp;ei=hgwmUtPjD-Xq2QWx1ICYCA&amp;psig=AFQjCNG0R6GxWkyYSQE9fshnokPxEq1Ifg&amp;ust=137831167000380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81000" y="381001"/>
            <a:ext cx="7772400" cy="1103783"/>
          </a:xfrm>
        </p:spPr>
        <p:txBody>
          <a:bodyPr>
            <a:normAutofit fontScale="90000"/>
          </a:bodyPr>
          <a:lstStyle/>
          <a:p>
            <a:r>
              <a:rPr lang="es-MX" dirty="0"/>
              <a:t>Resolución de problemas con algoritmos numéricos </a:t>
            </a:r>
            <a:br>
              <a:rPr lang="es-MX" dirty="0"/>
            </a:br>
            <a:r>
              <a:rPr lang="es-MX" dirty="0"/>
              <a:t>Concepto de estructuras secuénciales</a:t>
            </a:r>
            <a:br>
              <a:rPr lang="es-MX" dirty="0"/>
            </a:b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67544" y="1484784"/>
            <a:ext cx="5275052" cy="1295400"/>
          </a:xfrm>
        </p:spPr>
        <p:txBody>
          <a:bodyPr/>
          <a:lstStyle/>
          <a:p>
            <a:r>
              <a:rPr lang="es-ES" dirty="0" smtClean="0"/>
              <a:t>Ing. Miguel Sadhit Alemán Paredes</a:t>
            </a:r>
            <a:endParaRPr lang="es-E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4648200" cy="914400"/>
          </a:xfrm>
        </p:spPr>
        <p:txBody>
          <a:bodyPr>
            <a:normAutofit/>
          </a:bodyPr>
          <a:lstStyle/>
          <a:p>
            <a:r>
              <a:rPr lang="es-MX" dirty="0"/>
              <a:t>Los </a:t>
            </a:r>
            <a:r>
              <a:rPr lang="es-MX" dirty="0" smtClean="0"/>
              <a:t>Condicionales</a:t>
            </a:r>
            <a:endParaRPr lang="es-E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4648200" cy="4297363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¿Qué es un condicional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/>
              <a:t>Llamamos condicional cuando queremos que el programa “tome una decisión” sobre un </a:t>
            </a:r>
            <a:r>
              <a:rPr lang="es-MX" dirty="0" smtClean="0"/>
              <a:t>asunto.</a:t>
            </a:r>
          </a:p>
          <a:p>
            <a:pPr marL="0" indent="0">
              <a:buNone/>
            </a:pPr>
            <a:r>
              <a:rPr lang="es-ES" dirty="0" smtClean="0"/>
              <a:t>Es </a:t>
            </a:r>
            <a:r>
              <a:rPr lang="es-ES" dirty="0"/>
              <a:t>una instrucción o grupo de instrucciones que se pueden ejecutar o no en función del valor de una condición</a:t>
            </a:r>
            <a:endParaRPr lang="es-ES" dirty="0"/>
          </a:p>
        </p:txBody>
      </p:sp>
      <p:pic>
        <p:nvPicPr>
          <p:cNvPr id="1026" name="Picture 2" descr="http://superinteresante7.files.wordpress.com/2011/10/bicondicional2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836712"/>
            <a:ext cx="344409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914400"/>
            <a:ext cx="8229600" cy="136247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Sintaxis condicional</a:t>
            </a:r>
            <a:br>
              <a:rPr lang="es-ES" dirty="0" smtClean="0"/>
            </a:br>
            <a:r>
              <a:rPr lang="es-ES" dirty="0" smtClean="0"/>
              <a:t>Si ….. Entonces</a:t>
            </a:r>
            <a:br>
              <a:rPr lang="es-ES" dirty="0" smtClean="0"/>
            </a:br>
            <a:r>
              <a:rPr lang="es-ES" dirty="0" err="1" smtClean="0"/>
              <a:t>FinSi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2204864"/>
            <a:ext cx="8229600" cy="4297363"/>
          </a:xfrm>
        </p:spPr>
        <p:txBody>
          <a:bodyPr/>
          <a:lstStyle/>
          <a:p>
            <a:r>
              <a:rPr lang="es-MX" dirty="0"/>
              <a:t>La instrucción </a:t>
            </a:r>
            <a:r>
              <a:rPr lang="es-MX" i="1" dirty="0"/>
              <a:t>Si ... Entonces</a:t>
            </a:r>
            <a:r>
              <a:rPr lang="es-MX" dirty="0"/>
              <a:t> permite controlar qué procesos tienen lugar en función del valor de una o varias variables o de las decisiones del usuario.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Escribiremos </a:t>
            </a:r>
            <a:r>
              <a:rPr lang="es-MX" dirty="0"/>
              <a:t>esta instrucción de la siguiente </a:t>
            </a:r>
            <a:r>
              <a:rPr lang="es-MX" dirty="0" smtClean="0"/>
              <a:t>manera</a:t>
            </a:r>
          </a:p>
          <a:p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18652"/>
              </p:ext>
            </p:extLst>
          </p:nvPr>
        </p:nvGraphicFramePr>
        <p:xfrm>
          <a:off x="179512" y="4221089"/>
          <a:ext cx="8229600" cy="2399918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399918">
                <a:tc>
                  <a:txBody>
                    <a:bodyPr/>
                    <a:lstStyle/>
                    <a:p>
                      <a:pPr algn="ctr"/>
                      <a:r>
                        <a:rPr lang="es-MX" b="1" dirty="0"/>
                        <a:t>Si [Condición] Entonces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Instrucción 1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Instrucción 2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·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·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·</a:t>
                      </a:r>
                    </a:p>
                    <a:p>
                      <a:pPr algn="ctr"/>
                      <a:r>
                        <a:rPr lang="es-MX" dirty="0">
                          <a:effectLst/>
                        </a:rPr>
                        <a:t>Instrucción n</a:t>
                      </a:r>
                    </a:p>
                    <a:p>
                      <a:pPr algn="just"/>
                      <a:r>
                        <a:rPr lang="es-MX" b="1" dirty="0" err="1">
                          <a:effectLst/>
                        </a:rPr>
                        <a:t>FinSi</a:t>
                      </a:r>
                      <a:endParaRPr lang="es-MX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BDB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8130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66635" rIns="0" bIns="6665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3804"/>
            <a:ext cx="8229600" cy="110323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</a:t>
            </a:r>
            <a:r>
              <a:rPr lang="es-ES" dirty="0" smtClean="0"/>
              <a:t>jemplo: </a:t>
            </a:r>
            <a:r>
              <a:rPr lang="es-MX" sz="2000" dirty="0"/>
              <a:t>Queremos hacer un programa que primero me pregunte mi edad e imprima “eres mayor de edad” si soy mayor a </a:t>
            </a:r>
            <a:r>
              <a:rPr lang="es-MX" sz="2000" dirty="0" smtClean="0"/>
              <a:t>dieciocho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67941"/>
            <a:ext cx="4258816" cy="26411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solidFill>
                  <a:schemeClr val="tx2"/>
                </a:solidFill>
              </a:rPr>
              <a:t>Escribir</a:t>
            </a:r>
            <a:r>
              <a:rPr lang="es-ES" dirty="0" smtClean="0"/>
              <a:t> “ Dame tu edad”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solidFill>
                  <a:schemeClr val="tx2"/>
                </a:solidFill>
              </a:rPr>
              <a:t>Leer</a:t>
            </a:r>
            <a:r>
              <a:rPr lang="es-ES" dirty="0" smtClean="0"/>
              <a:t> Edad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solidFill>
                  <a:schemeClr val="tx2"/>
                </a:solidFill>
              </a:rPr>
              <a:t>Si</a:t>
            </a:r>
            <a:r>
              <a:rPr lang="es-ES" dirty="0" smtClean="0"/>
              <a:t> Edad &gt; 18 </a:t>
            </a:r>
            <a:r>
              <a:rPr lang="es-ES" b="1" dirty="0" smtClean="0"/>
              <a:t>Entonces</a:t>
            </a:r>
            <a:endParaRPr lang="es-ES" b="1" dirty="0"/>
          </a:p>
          <a:p>
            <a:pPr lvl="1">
              <a:lnSpc>
                <a:spcPct val="150000"/>
              </a:lnSpc>
            </a:pPr>
            <a:r>
              <a:rPr lang="es-ES" b="1" dirty="0" smtClean="0">
                <a:solidFill>
                  <a:schemeClr val="tx2"/>
                </a:solidFill>
              </a:rPr>
              <a:t>Escribir</a:t>
            </a:r>
            <a:r>
              <a:rPr lang="es-ES" dirty="0" smtClean="0"/>
              <a:t> “Eres mayor de edad”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b="1" dirty="0" err="1" smtClean="0">
                <a:solidFill>
                  <a:schemeClr val="tx2"/>
                </a:solidFill>
              </a:rPr>
              <a:t>FinSi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7100" y="4581128"/>
            <a:ext cx="4680520" cy="201622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0" lang="es-ES"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just"/>
            <a:r>
              <a:rPr lang="es-MX" sz="1800" dirty="0" smtClean="0"/>
              <a:t>En los supuesto casos de que la condición no sea verdadera existe el </a:t>
            </a:r>
            <a:r>
              <a:rPr lang="es-MX" sz="1800" b="1" u="sng" dirty="0" err="1" smtClean="0">
                <a:solidFill>
                  <a:schemeClr val="tx2"/>
                </a:solidFill>
              </a:rPr>
              <a:t>SiNo</a:t>
            </a:r>
            <a:r>
              <a:rPr lang="es-MX" sz="1800" dirty="0" smtClean="0"/>
              <a:t> el cual se </a:t>
            </a:r>
            <a:r>
              <a:rPr lang="es-MX" sz="1800" dirty="0"/>
              <a:t>podrán introducir instrucciones a realizarse en caso de no cumplirse la </a:t>
            </a:r>
            <a:r>
              <a:rPr lang="es-MX" sz="1800" dirty="0" smtClean="0"/>
              <a:t>condición</a:t>
            </a:r>
            <a:endParaRPr lang="es-MX" sz="1800" dirty="0"/>
          </a:p>
        </p:txBody>
      </p:sp>
      <p:sp>
        <p:nvSpPr>
          <p:cNvPr id="3" name="2 Rectángulo"/>
          <p:cNvSpPr/>
          <p:nvPr/>
        </p:nvSpPr>
        <p:spPr>
          <a:xfrm>
            <a:off x="5220072" y="1412776"/>
            <a:ext cx="349188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b="1" dirty="0"/>
              <a:t>Si [Condición] Entonces</a:t>
            </a:r>
            <a:endParaRPr lang="es-MX" sz="1400" dirty="0"/>
          </a:p>
          <a:p>
            <a:r>
              <a:rPr lang="es-MX" sz="1400" dirty="0" smtClean="0"/>
              <a:t>	Instrucción </a:t>
            </a:r>
            <a:r>
              <a:rPr lang="es-MX" sz="1400" dirty="0"/>
              <a:t>1</a:t>
            </a:r>
          </a:p>
          <a:p>
            <a:r>
              <a:rPr lang="es-MX" sz="1400" dirty="0" smtClean="0"/>
              <a:t>	Instrucción </a:t>
            </a:r>
            <a:r>
              <a:rPr lang="es-MX" sz="1400" dirty="0"/>
              <a:t>2</a:t>
            </a:r>
          </a:p>
          <a:p>
            <a:r>
              <a:rPr lang="es-MX" sz="1400" dirty="0" smtClean="0"/>
              <a:t>	·</a:t>
            </a:r>
            <a:endParaRPr lang="es-MX" sz="1400" dirty="0"/>
          </a:p>
          <a:p>
            <a:r>
              <a:rPr lang="es-MX" sz="1400" dirty="0" smtClean="0"/>
              <a:t>	·Instrucción </a:t>
            </a:r>
            <a:r>
              <a:rPr lang="es-MX" sz="1400" dirty="0"/>
              <a:t>n</a:t>
            </a:r>
          </a:p>
          <a:p>
            <a:r>
              <a:rPr lang="es-MX" sz="1400" b="1" dirty="0" err="1"/>
              <a:t>SiNo</a:t>
            </a:r>
            <a:endParaRPr lang="es-MX" sz="1400" dirty="0"/>
          </a:p>
          <a:p>
            <a:r>
              <a:rPr lang="es-MX" sz="1400" dirty="0" smtClean="0"/>
              <a:t>	Instrucción </a:t>
            </a:r>
            <a:r>
              <a:rPr lang="es-MX" sz="1400" dirty="0"/>
              <a:t>A</a:t>
            </a:r>
          </a:p>
          <a:p>
            <a:r>
              <a:rPr lang="es-MX" sz="1400" dirty="0" smtClean="0"/>
              <a:t>	Instrucción </a:t>
            </a:r>
            <a:r>
              <a:rPr lang="es-MX" sz="1400" dirty="0"/>
              <a:t>B</a:t>
            </a:r>
          </a:p>
          <a:p>
            <a:r>
              <a:rPr lang="es-MX" sz="1400" dirty="0" smtClean="0"/>
              <a:t>	·</a:t>
            </a:r>
            <a:endParaRPr lang="es-MX" sz="1400" dirty="0"/>
          </a:p>
          <a:p>
            <a:r>
              <a:rPr lang="es-MX" sz="1400" dirty="0" smtClean="0"/>
              <a:t>	·Instrucción </a:t>
            </a:r>
            <a:r>
              <a:rPr lang="es-MX" sz="1400" dirty="0"/>
              <a:t>Z</a:t>
            </a:r>
          </a:p>
          <a:p>
            <a:r>
              <a:rPr lang="es-MX" sz="1400" b="1" dirty="0" err="1"/>
              <a:t>FinSi</a:t>
            </a:r>
            <a:endParaRPr lang="es-MX" sz="1400" dirty="0">
              <a:effectLst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004048" y="3789040"/>
            <a:ext cx="3960440" cy="26411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SzPct val="130000"/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5715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SzPct val="60000"/>
              <a:buFont typeface="Courier New" pitchFamily="49" charset="0"/>
              <a:buChar char="o"/>
              <a:defRPr kumimoji="0" lang="es-ES" sz="18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0" lang="es-ES"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0" lang="es-ES"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 smtClean="0">
                <a:solidFill>
                  <a:schemeClr val="tx2"/>
                </a:solidFill>
              </a:rPr>
              <a:t>Escribir</a:t>
            </a:r>
            <a:r>
              <a:rPr lang="es-MX" dirty="0" smtClean="0"/>
              <a:t> “ Dame tu edad”</a:t>
            </a:r>
          </a:p>
          <a:p>
            <a:r>
              <a:rPr lang="es-MX" b="1" dirty="0" smtClean="0">
                <a:solidFill>
                  <a:schemeClr val="tx2"/>
                </a:solidFill>
              </a:rPr>
              <a:t>Leer</a:t>
            </a:r>
            <a:r>
              <a:rPr lang="es-MX" dirty="0" smtClean="0"/>
              <a:t> Edad</a:t>
            </a:r>
          </a:p>
          <a:p>
            <a:r>
              <a:rPr lang="es-MX" b="1" dirty="0" smtClean="0">
                <a:solidFill>
                  <a:schemeClr val="tx2"/>
                </a:solidFill>
              </a:rPr>
              <a:t>Si</a:t>
            </a:r>
            <a:r>
              <a:rPr lang="es-MX" dirty="0" smtClean="0"/>
              <a:t> Edad &gt; 18 </a:t>
            </a:r>
            <a:r>
              <a:rPr lang="es-MX" b="1" dirty="0" smtClean="0"/>
              <a:t>Entonces</a:t>
            </a:r>
          </a:p>
          <a:p>
            <a:pPr lvl="1"/>
            <a:r>
              <a:rPr lang="es-MX" b="1" dirty="0" smtClean="0">
                <a:solidFill>
                  <a:schemeClr val="tx2"/>
                </a:solidFill>
              </a:rPr>
              <a:t>Escribir</a:t>
            </a:r>
            <a:r>
              <a:rPr lang="es-MX" dirty="0" smtClean="0"/>
              <a:t> “Eres mayor de edad”</a:t>
            </a:r>
          </a:p>
          <a:p>
            <a:pPr marL="342900" lvl="1" indent="0">
              <a:buNone/>
            </a:pPr>
            <a:r>
              <a:rPr lang="es-MX" b="1" dirty="0" err="1" smtClean="0">
                <a:solidFill>
                  <a:schemeClr val="tx2"/>
                </a:solidFill>
              </a:rPr>
              <a:t>SiNo</a:t>
            </a:r>
            <a:endParaRPr lang="es-MX" b="1" dirty="0" smtClean="0">
              <a:solidFill>
                <a:schemeClr val="tx2"/>
              </a:solidFill>
            </a:endParaRPr>
          </a:p>
          <a:p>
            <a:pPr lvl="1"/>
            <a:r>
              <a:rPr lang="es-MX" b="1" dirty="0" smtClean="0">
                <a:solidFill>
                  <a:schemeClr val="tx2"/>
                </a:solidFill>
              </a:rPr>
              <a:t>Escribir </a:t>
            </a:r>
            <a:r>
              <a:rPr lang="es-MX" dirty="0" smtClean="0"/>
              <a:t> “ </a:t>
            </a:r>
            <a:r>
              <a:rPr lang="es-MX" dirty="0"/>
              <a:t>E</a:t>
            </a:r>
            <a:r>
              <a:rPr lang="es-MX" dirty="0" smtClean="0"/>
              <a:t>stas Pollo”</a:t>
            </a:r>
          </a:p>
          <a:p>
            <a:r>
              <a:rPr lang="es-MX" b="1" dirty="0" err="1" smtClean="0">
                <a:solidFill>
                  <a:schemeClr val="tx2"/>
                </a:solidFill>
              </a:rPr>
              <a:t>FinSi</a:t>
            </a:r>
            <a:endParaRPr lang="es-MX" b="1" dirty="0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4540510"/>
              </p:ext>
            </p:extLst>
          </p:nvPr>
        </p:nvGraphicFramePr>
        <p:xfrm>
          <a:off x="-637209" y="448574"/>
          <a:ext cx="10314609" cy="6714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s-ES" sz="2800" dirty="0" smtClean="0"/>
              <a:t>Ejemplos </a:t>
            </a:r>
            <a:r>
              <a:rPr lang="es-ES" dirty="0" err="1" smtClean="0"/>
              <a:t>P</a:t>
            </a:r>
            <a:r>
              <a:rPr lang="es-ES" sz="2800" dirty="0" err="1" smtClean="0"/>
              <a:t>seInt</a:t>
            </a:r>
            <a:endParaRPr lang="es-E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0" y="32766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/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ED47FD-CD8E-4EC8-A7E3-BF3AC4BC5C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82ED47FD-CD8E-4EC8-A7E3-BF3AC4BC5C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94E7C76-C16F-47F1-B4F1-C2CF2270A7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>
                                            <p:graphicEl>
                                              <a:dgm id="{A94E7C76-C16F-47F1-B4F1-C2CF2270A7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F9B62B-8095-40B1-882D-7B164B0C8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48F9B62B-8095-40B1-882D-7B164B0C8B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CFC4447-43F4-414D-A014-8F5BDE3BC5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0CFC4447-43F4-414D-A014-8F5BDE3BC5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9CF004-91C6-4868-93F7-537D5C9798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389CF004-91C6-4868-93F7-537D5C9798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49C94D-D2A4-4464-8383-D3C12F8B25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>
                                            <p:graphicEl>
                                              <a:dgm id="{8D49C94D-D2A4-4464-8383-D3C12F8B25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E71A06C-9747-4CAE-BA21-E9C2A4D66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5E71A06C-9747-4CAE-BA21-E9C2A4D66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9227355-A6E4-4C01-AB6A-08B68C0AB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">
                                            <p:graphicEl>
                                              <a:dgm id="{A9227355-A6E4-4C01-AB6A-08B68C0ABB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B2CD8C7-A5B3-49A1-81CC-0EEDDDF3D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">
                                            <p:graphicEl>
                                              <a:dgm id="{DB2CD8C7-A5B3-49A1-81CC-0EEDDDF3D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73471902"/>
              </p:ext>
            </p:extLst>
          </p:nvPr>
        </p:nvGraphicFramePr>
        <p:xfrm>
          <a:off x="179512" y="1124744"/>
          <a:ext cx="896448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Gracias</a:t>
            </a:r>
            <a:endParaRPr lang="es-MX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2AB35D-7F85-4F08-9397-AA61FB004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graphicEl>
                                              <a:dgm id="{372AB35D-7F85-4F08-9397-AA61FB004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372AB35D-7F85-4F08-9397-AA61FB004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graphicEl>
                                              <a:dgm id="{372AB35D-7F85-4F08-9397-AA61FB0044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" dur="1000" spd="-100000" fill="hold"/>
                                        <p:tgtEl>
                                          <p:spTgt spid="3">
                                            <p:graphicEl>
                                              <a:dgm id="{372AB35D-7F85-4F08-9397-AA61FB004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3FF70E3-3B35-4DF9-A907-606680DF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43FF70E3-3B35-4DF9-A907-606680DF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43FF70E3-3B35-4DF9-A907-606680DF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graphicEl>
                                              <a:dgm id="{43FF70E3-3B35-4DF9-A907-606680DFC1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9" dur="1000" spd="-100000" fill="hold"/>
                                        <p:tgtEl>
                                          <p:spTgt spid="3">
                                            <p:graphicEl>
                                              <a:dgm id="{43FF70E3-3B35-4DF9-A907-606680DFC1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0E75915-E9B1-4ABD-839B-3CFD5E25D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graphicEl>
                                              <a:dgm id="{40E75915-E9B1-4ABD-839B-3CFD5E25D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graphicEl>
                                              <a:dgm id="{40E75915-E9B1-4ABD-839B-3CFD5E25D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graphicEl>
                                              <a:dgm id="{40E75915-E9B1-4ABD-839B-3CFD5E25D2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7" dur="1000" spd="-100000" fill="hold"/>
                                        <p:tgtEl>
                                          <p:spTgt spid="3">
                                            <p:graphicEl>
                                              <a:dgm id="{40E75915-E9B1-4ABD-839B-3CFD5E25D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3FAEA15-74EA-44F0-B324-8062485B6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graphicEl>
                                              <a:dgm id="{D3FAEA15-74EA-44F0-B324-8062485B6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graphicEl>
                                              <a:dgm id="{D3FAEA15-74EA-44F0-B324-8062485B6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graphicEl>
                                              <a:dgm id="{D3FAEA15-74EA-44F0-B324-8062485B62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5" dur="1000" spd="-100000" fill="hold"/>
                                        <p:tgtEl>
                                          <p:spTgt spid="3">
                                            <p:graphicEl>
                                              <a:dgm id="{D3FAEA15-74EA-44F0-B324-8062485B6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  <p:bldGraphic spid="3" grpId="1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eXH6ortg5F8MBDBCXffNY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bN8jrcRkzLTOV54VyMEqh"/>
</p:tagLst>
</file>

<file path=ppt/theme/theme1.xml><?xml version="1.0" encoding="utf-8"?>
<a:theme xmlns:a="http://schemas.openxmlformats.org/drawingml/2006/main" name="Informe de estado del proyec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ProjectStatusReport</Template>
  <TotalTime>0</TotalTime>
  <Words>587</Words>
  <Application>Microsoft Office PowerPoint</Application>
  <PresentationFormat>Presentación en pantalla (4:3)</PresentationFormat>
  <Paragraphs>89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Informe de estado del proyecto</vt:lpstr>
      <vt:lpstr>Resolución de problemas con algoritmos numéricos  Concepto de estructuras secuénciales </vt:lpstr>
      <vt:lpstr>Los Condicionales</vt:lpstr>
      <vt:lpstr>Sintaxis condicional Si ….. Entonces FinSi</vt:lpstr>
      <vt:lpstr>Ejemplo: Queremos hacer un programa que primero me pregunte mi edad e imprima “eres mayor de edad” si soy mayor a dieciocho </vt:lpstr>
      <vt:lpstr>Ejemplos PseInt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2013-09-03T16:10:01Z</dcterms:created>
  <dcterms:modified xsi:type="dcterms:W3CDTF">2013-09-03T16:55:26Z</dcterms:modified>
</cp:coreProperties>
</file>